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  <p:sldMasterId id="2147483753" r:id="rId2"/>
  </p:sldMasterIdLst>
  <p:notesMasterIdLst>
    <p:notesMasterId r:id="rId38"/>
  </p:notesMasterIdLst>
  <p:sldIdLst>
    <p:sldId id="306" r:id="rId3"/>
    <p:sldId id="347" r:id="rId4"/>
    <p:sldId id="345" r:id="rId5"/>
    <p:sldId id="346" r:id="rId6"/>
    <p:sldId id="313" r:id="rId7"/>
    <p:sldId id="344" r:id="rId8"/>
    <p:sldId id="312" r:id="rId9"/>
    <p:sldId id="314" r:id="rId10"/>
    <p:sldId id="315" r:id="rId11"/>
    <p:sldId id="316" r:id="rId12"/>
    <p:sldId id="319" r:id="rId13"/>
    <p:sldId id="31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78" r:id="rId3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xmlns:mc="http://schemas.openxmlformats.org/markup-compatibility/2006" xmlns:a14="http://schemas.microsoft.com/office/drawing/2010/main" val="FF6600" mc:Ignorable=""/>
    <a:srgbClr xmlns:mc="http://schemas.openxmlformats.org/markup-compatibility/2006" xmlns:a14="http://schemas.microsoft.com/office/drawing/2010/main" val="CC0000" mc:Ignorable=""/>
    <a:srgbClr xmlns:mc="http://schemas.openxmlformats.org/markup-compatibility/2006" xmlns:a14="http://schemas.microsoft.com/office/drawing/2010/main" val="66FF33" mc:Ignorable=""/>
    <a:srgbClr xmlns:mc="http://schemas.openxmlformats.org/markup-compatibility/2006" xmlns:a14="http://schemas.microsoft.com/office/drawing/2010/main" val="FF0066" mc:Ignorable=""/>
    <a:srgbClr xmlns:mc="http://schemas.openxmlformats.org/markup-compatibility/2006" xmlns:a14="http://schemas.microsoft.com/office/drawing/2010/main" val="009900" mc:Ignorable=""/>
    <a:srgbClr xmlns:mc="http://schemas.openxmlformats.org/markup-compatibility/2006" xmlns:a14="http://schemas.microsoft.com/office/drawing/2010/main" val="FF3300" mc:Ignorable=""/>
    <a:srgbClr xmlns:mc="http://schemas.openxmlformats.org/markup-compatibility/2006" xmlns:a14="http://schemas.microsoft.com/office/drawing/2010/main" val="0000FF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7" autoAdjust="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3.xml"/><Relationship Id="rId1" Type="http://schemas.openxmlformats.org/officeDocument/2006/relationships/slide" Target="slides/slide16.xml"/><Relationship Id="rId5" Type="http://schemas.openxmlformats.org/officeDocument/2006/relationships/slide" Target="slides/slide33.xml"/><Relationship Id="rId4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5285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xmlns:mc="http://schemas.openxmlformats.org/markup-compatibility/2006" xmlns:a14="http://schemas.microsoft.com/office/drawing/2010/main" val="FFFFFF" mc:Ignorable="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xmlns:mc="http://schemas.openxmlformats.org/markup-compatibility/2006" xmlns:a14="http://schemas.microsoft.com/office/drawing/2010/main" val="FFFFFF" mc:Ignorable=""/>
          </a:solidFill>
          <a:ln>
            <a:solidFill>
              <a:srgbClr xmlns:mc="http://schemas.openxmlformats.org/markup-compatibility/2006" xmlns:a14="http://schemas.microsoft.com/office/drawing/2010/main" val="000000" mc:Ignorable="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35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xmlns:mc="http://schemas.openxmlformats.org/markup-compatibility/2006" xmlns:a14="http://schemas.microsoft.com/office/drawing/2010/main" val="FFFFFF" mc:Ignorable=""/>
            </a:solidFill>
            <a:miter lim="800000"/>
          </a:ln>
          <a:effectLst>
            <a:outerShdw blurRad="55000" dist="18000" dir="5400000" algn="tl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xmlns:mc="http://schemas.openxmlformats.org/markup-compatibility/2006" xmlns:a14="http://schemas.microsoft.com/office/drawing/2010/main" val="FFFFFF" mc:Ignorable="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xmlns:mc="http://schemas.openxmlformats.org/markup-compatibility/2006" xmlns:a14="http://schemas.microsoft.com/office/drawing/2010/main" val="FFFFFF" mc:Ignorable=""/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34.xml"/><Relationship Id="rId7" Type="http://schemas.openxmlformats.org/officeDocument/2006/relationships/slide" Target="slide23.xml"/><Relationship Id="rId12" Type="http://schemas.openxmlformats.org/officeDocument/2006/relationships/slide" Target="slide3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1.xml"/><Relationship Id="rId11" Type="http://schemas.openxmlformats.org/officeDocument/2006/relationships/slide" Target="slide32.xml"/><Relationship Id="rId5" Type="http://schemas.openxmlformats.org/officeDocument/2006/relationships/slide" Target="slide4.xml"/><Relationship Id="rId10" Type="http://schemas.openxmlformats.org/officeDocument/2006/relationships/slide" Target="slide26.xml"/><Relationship Id="rId4" Type="http://schemas.openxmlformats.org/officeDocument/2006/relationships/slide" Target="slide16.xml"/><Relationship Id="rId9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xmlns:mc="http://schemas.openxmlformats.org/markup-compatibility/2006" xmlns:a14="http://schemas.microsoft.com/office/drawing/2010/main" val="FF6600" mc:Ignorable="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xmlns:mc="http://schemas.openxmlformats.org/markup-compatibility/2006" xmlns:a14="http://schemas.microsoft.com/office/drawing/2010/main" val="FFE701" mc:Ignorable=""/>
                    </a:gs>
                    <a:gs pos="100000">
                      <a:srgbClr xmlns:mc="http://schemas.openxmlformats.org/markup-compatibility/2006" xmlns:a14="http://schemas.microsoft.com/office/drawing/2010/main" val="FE3E02" mc:Ignorable="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xmlns:mc="http://schemas.openxmlformats.org/markup-compatibility/2006" xmlns:a14="http://schemas.microsoft.com/office/drawing/2010/main" val="66FF33" mc:Ignorable="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83568" y="404664"/>
            <a:ext cx="360040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32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MENU</a:t>
            </a:r>
            <a:endParaRPr lang="es-MX" sz="3200" b="1" dirty="0">
              <a:solidFill>
                <a:srgbClr xmlns:mc="http://schemas.openxmlformats.org/markup-compatibility/2006" xmlns:a14="http://schemas.microsoft.com/office/drawing/2010/main" val="FF0000" mc:Ignorable="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9668"/>
              </p:ext>
            </p:extLst>
          </p:nvPr>
        </p:nvGraphicFramePr>
        <p:xfrm>
          <a:off x="1475656" y="1412776"/>
          <a:ext cx="6096000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80087">
                <a:tc>
                  <a:txBody>
                    <a:bodyPr/>
                    <a:lstStyle/>
                    <a:p>
                      <a:r>
                        <a:rPr lang="es-MX" dirty="0" smtClean="0"/>
                        <a:t>COMPUTADORA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" action="ppaction://hlinksldjump"/>
                        </a:rPr>
                        <a:t>HARDWARE</a:t>
                      </a:r>
                      <a:endParaRPr lang="es-MX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3" action="ppaction://hlinksldjump"/>
                        </a:rPr>
                        <a:t>TECNOLOGIAS</a:t>
                      </a:r>
                      <a:r>
                        <a:rPr lang="es-MX" baseline="0" dirty="0" smtClean="0">
                          <a:hlinkClick r:id="rId3" action="ppaction://hlinksldjump"/>
                        </a:rPr>
                        <a:t> RECIENTES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CPU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5" action="ppaction://hlinksldjump"/>
                        </a:rPr>
                        <a:t>ORDENADOR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6" action="ppaction://hlinksldjump"/>
                        </a:rPr>
                        <a:t>PROCESAMIENTO</a:t>
                      </a:r>
                      <a:r>
                        <a:rPr lang="es-MX" baseline="0" dirty="0" smtClean="0">
                          <a:hlinkClick r:id="rId6" action="ppaction://hlinksldjump"/>
                        </a:rPr>
                        <a:t> DE DATOS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7" action="ppaction://hlinksldjump"/>
                        </a:rPr>
                        <a:t>MEMORIA PRINCIPAL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8" action="ppaction://hlinksldjump"/>
                        </a:rPr>
                        <a:t>MEMORIA ROM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9" action="ppaction://hlinksldjump"/>
                        </a:rPr>
                        <a:t>EL BIOS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0" action="ppaction://hlinksldjump"/>
                        </a:rPr>
                        <a:t>MEMORIA RAM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1" action="ppaction://hlinksldjump"/>
                        </a:rPr>
                        <a:t>MEMORIA CACHE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2" action="ppaction://hlinksldjump"/>
                        </a:rPr>
                        <a:t>ESQUEMA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93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xmlns:mc="http://schemas.openxmlformats.org/markup-compatibility/2006" xmlns:a14="http://schemas.microsoft.com/office/drawing/2010/main" val="66FF33" mc:Ignorable="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xmlns:mc="http://schemas.openxmlformats.org/markup-compatibility/2006" xmlns:a14="http://schemas.microsoft.com/office/drawing/2010/main" val="66FF33" mc:Ignorable="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xmlns:mc="http://schemas.openxmlformats.org/markup-compatibility/2006" xmlns:a14="http://schemas.microsoft.com/office/drawing/2010/main" val="66FF33" mc:Ignorable="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xmlns:mc="http://schemas.openxmlformats.org/markup-compatibility/2006" xmlns:a14="http://schemas.microsoft.com/office/drawing/2010/main" val="FF6600" mc:Ignorable="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D3641" mc:Ignorable=""/>
      </a:dk2>
      <a:lt2>
        <a:srgbClr xmlns:mc="http://schemas.openxmlformats.org/markup-compatibility/2006" xmlns:a14="http://schemas.microsoft.com/office/drawing/2010/main" val="DFE6D0" mc:Ignorable=""/>
      </a:lt2>
      <a:accent1>
        <a:srgbClr xmlns:mc="http://schemas.openxmlformats.org/markup-compatibility/2006" xmlns:a14="http://schemas.microsoft.com/office/drawing/2010/main" val="759AA5" mc:Ignorable=""/>
      </a:accent1>
      <a:accent2>
        <a:srgbClr xmlns:mc="http://schemas.openxmlformats.org/markup-compatibility/2006" xmlns:a14="http://schemas.microsoft.com/office/drawing/2010/main" val="CFC60D" mc:Ignorable=""/>
      </a:accent2>
      <a:accent3>
        <a:srgbClr xmlns:mc="http://schemas.openxmlformats.org/markup-compatibility/2006" xmlns:a14="http://schemas.microsoft.com/office/drawing/2010/main" val="99987F" mc:Ignorable=""/>
      </a:accent3>
      <a:accent4>
        <a:srgbClr xmlns:mc="http://schemas.openxmlformats.org/markup-compatibility/2006" xmlns:a14="http://schemas.microsoft.com/office/drawing/2010/main" val="90AC97" mc:Ignorable=""/>
      </a:accent4>
      <a:accent5>
        <a:srgbClr xmlns:mc="http://schemas.openxmlformats.org/markup-compatibility/2006" xmlns:a14="http://schemas.microsoft.com/office/drawing/2010/main" val="FFAD1C" mc:Ignorable=""/>
      </a:accent5>
      <a:accent6>
        <a:srgbClr xmlns:mc="http://schemas.openxmlformats.org/markup-compatibility/2006" xmlns:a14="http://schemas.microsoft.com/office/drawing/2010/main" val="B9AB6F" mc:Ignorable=""/>
      </a:accent6>
      <a:hlink>
        <a:srgbClr xmlns:mc="http://schemas.openxmlformats.org/markup-compatibility/2006" xmlns:a14="http://schemas.microsoft.com/office/drawing/2010/main" val="66AACD" mc:Ignorable=""/>
      </a:hlink>
      <a:folHlink>
        <a:srgbClr xmlns:mc="http://schemas.openxmlformats.org/markup-compatibility/2006" xmlns:a14="http://schemas.microsoft.com/office/drawing/2010/main" val="809DB3" mc:Ignorable="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xmlns:mc="http://schemas.openxmlformats.org/markup-compatibility/2006" xmlns:a14="http://schemas.microsoft.com/office/drawing/2010/main" val="000000" mc:Ignorable="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xmlns:mc="http://schemas.openxmlformats.org/markup-compatibility/2006" xmlns:a14="http://schemas.microsoft.com/office/drawing/2010/main" val="000000" mc:Ignorable="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xmlns:mc="http://schemas.openxmlformats.org/markup-compatibility/2006" xmlns:a14="http://schemas.microsoft.com/office/drawing/2010/main" val="000000" mc:Ignorable="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575F6D" mc:Ignorable=""/>
      </a:dk2>
      <a:lt2>
        <a:srgbClr xmlns:mc="http://schemas.openxmlformats.org/markup-compatibility/2006" xmlns:a14="http://schemas.microsoft.com/office/drawing/2010/main" val="FFF39D" mc:Ignorable=""/>
      </a:lt2>
      <a:accent1>
        <a:srgbClr xmlns:mc="http://schemas.openxmlformats.org/markup-compatibility/2006" xmlns:a14="http://schemas.microsoft.com/office/drawing/2010/main" val="FE8637" mc:Ignorable=""/>
      </a:accent1>
      <a:accent2>
        <a:srgbClr xmlns:mc="http://schemas.openxmlformats.org/markup-compatibility/2006" xmlns:a14="http://schemas.microsoft.com/office/drawing/2010/main" val="7598D9" mc:Ignorable=""/>
      </a:accent2>
      <a:accent3>
        <a:srgbClr xmlns:mc="http://schemas.openxmlformats.org/markup-compatibility/2006" xmlns:a14="http://schemas.microsoft.com/office/drawing/2010/main" val="B32C16" mc:Ignorable=""/>
      </a:accent3>
      <a:accent4>
        <a:srgbClr xmlns:mc="http://schemas.openxmlformats.org/markup-compatibility/2006" xmlns:a14="http://schemas.microsoft.com/office/drawing/2010/main" val="F5CD2D" mc:Ignorable=""/>
      </a:accent4>
      <a:accent5>
        <a:srgbClr xmlns:mc="http://schemas.openxmlformats.org/markup-compatibility/2006" xmlns:a14="http://schemas.microsoft.com/office/drawing/2010/main" val="AEBAD5" mc:Ignorable=""/>
      </a:accent5>
      <a:accent6>
        <a:srgbClr xmlns:mc="http://schemas.openxmlformats.org/markup-compatibility/2006" xmlns:a14="http://schemas.microsoft.com/office/drawing/2010/main" val="777C84" mc:Ignorable=""/>
      </a:accent6>
      <a:hlink>
        <a:srgbClr xmlns:mc="http://schemas.openxmlformats.org/markup-compatibility/2006" xmlns:a14="http://schemas.microsoft.com/office/drawing/2010/main" val="D2611C" mc:Ignorable=""/>
      </a:hlink>
      <a:folHlink>
        <a:srgbClr xmlns:mc="http://schemas.openxmlformats.org/markup-compatibility/2006" xmlns:a14="http://schemas.microsoft.com/office/drawing/2010/main" val="3B435B" mc:Ignorable="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xmlns:mc="http://schemas.openxmlformats.org/markup-compatibility/2006" xmlns:a14="http://schemas.microsoft.com/office/drawing/2010/main" val="000000" mc:Ignorable="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xmlns:mc="http://schemas.openxmlformats.org/markup-compatibility/2006" xmlns:a14="http://schemas.microsoft.com/office/drawing/2010/main" val="000000" mc:Ignorable="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00CC99" mc:Ignorable=""/>
      </a:accent1>
      <a:accent2>
        <a:srgbClr xmlns:mc="http://schemas.openxmlformats.org/markup-compatibility/2006" xmlns:a14="http://schemas.microsoft.com/office/drawing/2010/main" val="3333CC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AAE2CA" mc:Ignorable=""/>
      </a:accent5>
      <a:accent6>
        <a:srgbClr xmlns:mc="http://schemas.openxmlformats.org/markup-compatibility/2006" xmlns:a14="http://schemas.microsoft.com/office/drawing/2010/main" val="2D2DB9" mc:Ignorable=""/>
      </a:accent6>
      <a:hlink>
        <a:srgbClr xmlns:mc="http://schemas.openxmlformats.org/markup-compatibility/2006" xmlns:a14="http://schemas.microsoft.com/office/drawing/2010/main" val="CCCCFF" mc:Ignorable=""/>
      </a:hlink>
      <a:folHlink>
        <a:srgbClr xmlns:mc="http://schemas.openxmlformats.org/markup-compatibility/2006" xmlns:a14="http://schemas.microsoft.com/office/drawing/2010/main" val="B2B2B2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1987</TotalTime>
  <Words>1573</Words>
  <Application>Microsoft Office PowerPoint</Application>
  <PresentationFormat>Presentación en pantalla (4:3)</PresentationFormat>
  <Paragraphs>298</Paragraphs>
  <Slides>35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35</vt:i4>
      </vt:variant>
    </vt:vector>
  </HeadingPairs>
  <TitlesOfParts>
    <vt:vector size="37" baseType="lpstr">
      <vt:lpstr>Paja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alberto</cp:lastModifiedBy>
  <cp:revision>120</cp:revision>
  <dcterms:created xsi:type="dcterms:W3CDTF">2001-09-11T21:39:29Z</dcterms:created>
  <dcterms:modified xsi:type="dcterms:W3CDTF">2010-09-21T14:54:04Z</dcterms:modified>
</cp:coreProperties>
</file>