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56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40EB-0F69-46CC-9280-43B26CA14A5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B483F-CA26-49B0-88E4-626D146524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40EB-0F69-46CC-9280-43B26CA14A5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B483F-CA26-49B0-88E4-626D146524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40EB-0F69-46CC-9280-43B26CA14A5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B483F-CA26-49B0-88E4-626D146524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40EB-0F69-46CC-9280-43B26CA14A5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B483F-CA26-49B0-88E4-626D146524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40EB-0F69-46CC-9280-43B26CA14A5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B483F-CA26-49B0-88E4-626D146524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40EB-0F69-46CC-9280-43B26CA14A5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B483F-CA26-49B0-88E4-626D146524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40EB-0F69-46CC-9280-43B26CA14A5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B483F-CA26-49B0-88E4-626D146524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40EB-0F69-46CC-9280-43B26CA14A5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B483F-CA26-49B0-88E4-626D146524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40EB-0F69-46CC-9280-43B26CA14A5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B483F-CA26-49B0-88E4-626D146524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40EB-0F69-46CC-9280-43B26CA14A5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B483F-CA26-49B0-88E4-626D146524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40EB-0F69-46CC-9280-43B26CA14A5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70B483F-CA26-49B0-88E4-626D1465241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8440EB-0F69-46CC-9280-43B26CA14A5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0B483F-CA26-49B0-88E4-626D14652411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Internet" TargetMode="External"/><Relationship Id="rId7" Type="http://schemas.openxmlformats.org/officeDocument/2006/relationships/hyperlink" Target="http://es.wikipedia.org/w/index.php?title=CSIR_Mk_I&amp;action=edit&amp;redlink=1" TargetMode="External"/><Relationship Id="rId2" Type="http://schemas.openxmlformats.org/officeDocument/2006/relationships/hyperlink" Target="http://es.wikipedia.org/wiki/Sistema_operativ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ENIAC" TargetMode="External"/><Relationship Id="rId5" Type="http://schemas.openxmlformats.org/officeDocument/2006/relationships/hyperlink" Target="http://es.wikipedia.org/wiki/Correo_electr%C3%B3nico" TargetMode="External"/><Relationship Id="rId4" Type="http://schemas.openxmlformats.org/officeDocument/2006/relationships/hyperlink" Target="http://es.wikipedia.org/wiki/Procesador_de_texto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enastareas.com/ensayos/Como-Instalar-Una-Computadora/73281.html" TargetMode="External"/><Relationship Id="rId2" Type="http://schemas.openxmlformats.org/officeDocument/2006/relationships/hyperlink" Target="http://www.inegi.gob.mx/inegi/contenidos/espanol/ciberhabitat/biblioteca/tutoriales/ec/ya_tengo/armala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s.wikipedia.org/wiki/Computadora_port%C3%A1til" TargetMode="External"/><Relationship Id="rId4" Type="http://schemas.openxmlformats.org/officeDocument/2006/relationships/hyperlink" Target="http://www.slideshare.net/guestfa17ad/uso-y-manejo-de-la-computador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642910" y="428604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800" dirty="0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Centro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de Estudios de Bachillerato </a:t>
            </a:r>
            <a:b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Lic. Jesús Reyes Heroles</a:t>
            </a:r>
            <a:b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CEB 6/13</a:t>
            </a: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428596" y="2571720"/>
            <a:ext cx="8286808" cy="42862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48056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    </a:t>
            </a: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“INSTALACIÓN, USO Y MANIPULACIÓN DE LA COMPUTADORA”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  ALUMNAS:MAYRA</a:t>
            </a:r>
            <a:r>
              <a:rPr kumimoji="0" lang="es-E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GABRIEL FLORES ENRIQUEZ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s-E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                   BRENDA EDUARDO SANCHEZ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INSTALACION DE UNA COMPUTADORA</a:t>
            </a:r>
            <a:endParaRPr lang="es-E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s-CO" sz="2400" dirty="0" smtClean="0"/>
              <a:t>LO PRIMERO QUE TENEMOS QUE TENER CLARO ES DONDE VAMOS A INSTALAR EL ORDENADOR:</a:t>
            </a:r>
          </a:p>
          <a:p>
            <a:pPr>
              <a:buFont typeface="Wingdings" pitchFamily="2" charset="2"/>
              <a:buChar char="§"/>
            </a:pPr>
            <a:r>
              <a:rPr lang="es-CO" sz="2000" b="1" dirty="0" smtClean="0"/>
              <a:t>Desempaca</a:t>
            </a:r>
            <a:r>
              <a:rPr lang="es-CO" sz="2000" dirty="0" smtClean="0"/>
              <a:t> con mucho cuidado los componentes del sistema, asegurándote de que el paquete (monitor, gabinete, teclado, ratón, bocinas, etc.) esté </a:t>
            </a:r>
            <a:r>
              <a:rPr lang="es-CO" sz="2000" b="1" dirty="0" smtClean="0"/>
              <a:t>completo</a:t>
            </a:r>
          </a:p>
          <a:p>
            <a:pPr>
              <a:buFont typeface="Wingdings" pitchFamily="2" charset="2"/>
              <a:buChar char="§"/>
            </a:pPr>
            <a:r>
              <a:rPr lang="es-CO" sz="2000" dirty="0" smtClean="0"/>
              <a:t>Coloca el </a:t>
            </a:r>
            <a:r>
              <a:rPr lang="es-CO" sz="2000" b="1" dirty="0" smtClean="0"/>
              <a:t>monitor</a:t>
            </a:r>
            <a:r>
              <a:rPr lang="es-CO" sz="2000" dirty="0" smtClean="0"/>
              <a:t> y el </a:t>
            </a:r>
            <a:r>
              <a:rPr lang="es-CO" sz="2000" b="1" dirty="0" smtClean="0"/>
              <a:t>gabinete</a:t>
            </a:r>
            <a:r>
              <a:rPr lang="es-CO" sz="2000" dirty="0" smtClean="0"/>
              <a:t> (CPU) en una superficie </a:t>
            </a:r>
            <a:r>
              <a:rPr lang="es-CO" sz="2000" b="1" dirty="0" smtClean="0"/>
              <a:t>firme</a:t>
            </a:r>
            <a:r>
              <a:rPr lang="es-CO" sz="2000" dirty="0" smtClean="0"/>
              <a:t>, </a:t>
            </a:r>
            <a:r>
              <a:rPr lang="es-CO" sz="2000" b="1" dirty="0" smtClean="0"/>
              <a:t>plana</a:t>
            </a:r>
            <a:r>
              <a:rPr lang="es-CO" sz="2000" dirty="0" smtClean="0"/>
              <a:t> y </a:t>
            </a:r>
            <a:r>
              <a:rPr lang="es-CO" sz="2000" b="1" dirty="0" smtClean="0"/>
              <a:t>nivelada</a:t>
            </a:r>
            <a:r>
              <a:rPr lang="es-CO" sz="2000" dirty="0" smtClean="0"/>
              <a:t>. En donde </a:t>
            </a:r>
            <a:r>
              <a:rPr lang="es-CO" sz="2000" b="1" dirty="0" smtClean="0"/>
              <a:t>no esté expuesta</a:t>
            </a:r>
            <a:r>
              <a:rPr lang="es-CO" sz="2000" dirty="0" smtClean="0"/>
              <a:t> a temperaturas extremas de calor o frío y cuidando de no obstruir las entradas de aire de la computadora, recuerda dejar por lo menos tres pulgadas de espacio en la parte trasera y superior del monitor para una buena y continua circulación del aire. Debemos evitar que a la pantalla le de una luz directa </a:t>
            </a:r>
          </a:p>
          <a:p>
            <a:pPr>
              <a:buFont typeface="Wingdings" pitchFamily="2" charset="2"/>
              <a:buChar char="§"/>
            </a:pPr>
            <a:r>
              <a:rPr lang="es-CO" sz="2000" dirty="0" smtClean="0"/>
              <a:t>Coloca el </a:t>
            </a:r>
            <a:r>
              <a:rPr lang="es-CO" sz="2000" b="1" dirty="0" smtClean="0"/>
              <a:t>teclado</a:t>
            </a:r>
            <a:r>
              <a:rPr lang="es-CO" sz="2000" dirty="0" smtClean="0"/>
              <a:t>, el </a:t>
            </a:r>
            <a:r>
              <a:rPr lang="es-CO" sz="2000" b="1" dirty="0" smtClean="0"/>
              <a:t>ratón</a:t>
            </a:r>
            <a:r>
              <a:rPr lang="es-CO" sz="2000" dirty="0" smtClean="0"/>
              <a:t> y las </a:t>
            </a:r>
            <a:r>
              <a:rPr lang="es-CO" sz="2000" b="1" dirty="0" smtClean="0"/>
              <a:t>bocinas</a:t>
            </a:r>
            <a:r>
              <a:rPr lang="es-CO" sz="2000" dirty="0" smtClean="0"/>
              <a:t> en una superficie </a:t>
            </a:r>
            <a:r>
              <a:rPr lang="es-CO" sz="2000" b="1" dirty="0" smtClean="0"/>
              <a:t>firme</a:t>
            </a:r>
            <a:r>
              <a:rPr lang="es-CO" sz="2000" dirty="0" smtClean="0"/>
              <a:t>, </a:t>
            </a:r>
            <a:r>
              <a:rPr lang="es-CO" sz="2000" b="1" dirty="0" smtClean="0"/>
              <a:t>plana</a:t>
            </a:r>
            <a:r>
              <a:rPr lang="es-CO" sz="2000" dirty="0" smtClean="0"/>
              <a:t> y </a:t>
            </a:r>
            <a:r>
              <a:rPr lang="es-CO" sz="2000" b="1" dirty="0" smtClean="0"/>
              <a:t>nivelada</a:t>
            </a:r>
            <a:r>
              <a:rPr lang="es-CO" sz="2000" dirty="0" smtClean="0"/>
              <a:t>. </a:t>
            </a:r>
            <a:br>
              <a:rPr lang="es-CO" sz="2000" dirty="0" smtClean="0"/>
            </a:br>
            <a:r>
              <a:rPr lang="es-CO" sz="2000" dirty="0" smtClean="0"/>
              <a:t> </a:t>
            </a:r>
            <a:br>
              <a:rPr lang="es-CO" sz="2000" dirty="0" smtClean="0"/>
            </a:br>
            <a:endParaRPr lang="es-E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lnSpcReduction="10000"/>
          </a:bodyPr>
          <a:lstStyle/>
          <a:p>
            <a:r>
              <a:rPr lang="es-CO" dirty="0" smtClean="0"/>
              <a:t>comprobar que tenemos donde conectar todos los enchufes que vamos a tener. En un ordenador normal vamos a necesitar un mínimo de cuatro tomas de electricidad (CPU, monitor , impresora y altavoces ).</a:t>
            </a:r>
          </a:p>
          <a:p>
            <a:r>
              <a:rPr lang="es-CO" dirty="0" smtClean="0"/>
              <a:t>Con los cables provistos (extiéndelos completamente) haz las conexiones </a:t>
            </a:r>
            <a:r>
              <a:rPr lang="es-CO" b="1" dirty="0" smtClean="0"/>
              <a:t>monitor-</a:t>
            </a:r>
            <a:r>
              <a:rPr lang="es-CO" b="1" dirty="0" err="1" smtClean="0"/>
              <a:t>cpu</a:t>
            </a:r>
            <a:r>
              <a:rPr lang="es-CO" dirty="0" smtClean="0"/>
              <a:t>, </a:t>
            </a:r>
            <a:r>
              <a:rPr lang="es-CO" b="1" dirty="0" smtClean="0"/>
              <a:t>teclado-</a:t>
            </a:r>
            <a:r>
              <a:rPr lang="es-CO" b="1" dirty="0" err="1" smtClean="0"/>
              <a:t>cpu</a:t>
            </a:r>
            <a:r>
              <a:rPr lang="es-CO" dirty="0" smtClean="0"/>
              <a:t>, </a:t>
            </a:r>
            <a:r>
              <a:rPr lang="es-CO" b="1" dirty="0" smtClean="0"/>
              <a:t>ratón-</a:t>
            </a:r>
            <a:r>
              <a:rPr lang="es-CO" b="1" dirty="0" err="1" smtClean="0"/>
              <a:t>cpu</a:t>
            </a:r>
            <a:r>
              <a:rPr lang="es-CO" dirty="0" smtClean="0"/>
              <a:t> y </a:t>
            </a:r>
            <a:r>
              <a:rPr lang="es-CO" b="1" dirty="0" smtClean="0"/>
              <a:t>bocinas-</a:t>
            </a:r>
            <a:r>
              <a:rPr lang="es-CO" b="1" dirty="0" err="1" smtClean="0"/>
              <a:t>cpu</a:t>
            </a:r>
            <a:r>
              <a:rPr lang="es-CO" dirty="0" smtClean="0"/>
              <a:t>, asegurándote de que hayan quedado bien firmes.</a:t>
            </a:r>
          </a:p>
          <a:p>
            <a:r>
              <a:rPr lang="es-CO" dirty="0" smtClean="0"/>
              <a:t>Conecta los cables de corriente del </a:t>
            </a:r>
            <a:r>
              <a:rPr lang="es-CO" b="1" dirty="0" smtClean="0"/>
              <a:t>monitor</a:t>
            </a:r>
            <a:r>
              <a:rPr lang="es-CO" dirty="0" smtClean="0"/>
              <a:t>, el </a:t>
            </a:r>
            <a:r>
              <a:rPr lang="es-CO" b="1" dirty="0" smtClean="0"/>
              <a:t>gabinete</a:t>
            </a:r>
            <a:r>
              <a:rPr lang="es-CO" dirty="0" smtClean="0"/>
              <a:t> (CPU) y las </a:t>
            </a:r>
            <a:r>
              <a:rPr lang="es-CO" b="1" dirty="0" smtClean="0"/>
              <a:t>bocinas</a:t>
            </a:r>
            <a:r>
              <a:rPr lang="es-CO" dirty="0" smtClean="0"/>
              <a:t> al regulador de voltaje o al toma corriente más conveniente</a:t>
            </a:r>
          </a:p>
          <a:p>
            <a:r>
              <a:rPr lang="es-CO" b="1" dirty="0" smtClean="0"/>
              <a:t>Antes de prender</a:t>
            </a:r>
            <a:r>
              <a:rPr lang="es-CO" dirty="0" smtClean="0"/>
              <a:t> la computadora, </a:t>
            </a:r>
            <a:r>
              <a:rPr lang="es-CO" b="1" dirty="0" smtClean="0"/>
              <a:t>asegúrate</a:t>
            </a:r>
            <a:r>
              <a:rPr lang="es-CO" dirty="0" smtClean="0"/>
              <a:t> de seleccionar el tipo de corriente eléctrica correcta (</a:t>
            </a:r>
            <a:r>
              <a:rPr lang="es-CO" b="1" dirty="0" smtClean="0"/>
              <a:t>115 v</a:t>
            </a:r>
            <a:r>
              <a:rPr lang="es-CO" dirty="0" smtClean="0"/>
              <a:t>) en la parte posterior del CPU.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Manipulación de una computadora</a:t>
            </a:r>
            <a:endParaRPr lang="es-E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 algn="just">
              <a:buNone/>
            </a:pPr>
            <a:r>
              <a:rPr lang="es-ES" dirty="0" smtClean="0">
                <a:latin typeface="Calibri" pitchFamily="34" charset="0"/>
                <a:cs typeface="Calibri" pitchFamily="34" charset="0"/>
              </a:rPr>
              <a:t>L</a:t>
            </a:r>
            <a:r>
              <a:rPr lang="es-ES" dirty="0" smtClean="0">
                <a:latin typeface="Calibri" pitchFamily="34" charset="0"/>
                <a:cs typeface="Calibri" pitchFamily="34" charset="0"/>
              </a:rPr>
              <a:t>a principal forma seria acatándose al reglamento de ergonomía. a continuación mostrare algunos pasos:</a:t>
            </a:r>
          </a:p>
          <a:p>
            <a:pPr marL="514350" indent="-514350" algn="just">
              <a:buNone/>
            </a:pPr>
            <a:r>
              <a:rPr lang="es-ES" dirty="0" smtClean="0">
                <a:latin typeface="Calibri" pitchFamily="34" charset="0"/>
                <a:cs typeface="Calibri" pitchFamily="34" charset="0"/>
              </a:rPr>
              <a:t>       el regulador consta de un botón que al presionarlo transmitirá la energía a ésta. el gabinete también cuenta con interruptor general (encendido/apagado) en la parte trasera,  todo gabinete contiene un botón de power y reset en la parte frontal o dependiendo del modelo del cpu.el monitor puede manipularse de manera exterior  con botones para configurar el brillo, contraste, tamaño de pantalla también  encontramos  los  botones de apagado , encendido  en inicio igual se encuentra el botón reinicio</a:t>
            </a:r>
          </a:p>
          <a:p>
            <a:endParaRPr lang="es-E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USO POR PRIMERA VEZ DE LA COMPUTADORA</a:t>
            </a:r>
            <a:endParaRPr lang="es-E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 smtClean="0"/>
              <a:t>El </a:t>
            </a:r>
            <a:r>
              <a:rPr lang="es-MX" dirty="0" smtClean="0">
                <a:hlinkClick r:id="rId2" action="ppaction://hlinkfile" tooltip="Sistema operativo"/>
              </a:rPr>
              <a:t>sistema operativo</a:t>
            </a:r>
            <a:r>
              <a:rPr lang="es-MX" dirty="0" smtClean="0"/>
              <a:t> sirve para decidir, por ejemplo, qué programas se ejecutan, y cuándo, y qué fuentes (memoria o dispositivos E/S) se utilizan. El sistema operativo tiene otras funciones que ofrecer a otros programas, como los códigos que sirven a los programadores, escribir programas para una máquina sin necesidad de conocer los detalles internos de todos los dispositivos electrónicos conectados.</a:t>
            </a:r>
          </a:p>
          <a:p>
            <a:r>
              <a:rPr lang="es-MX" dirty="0" smtClean="0"/>
              <a:t>En la actualidad se están empezando a incluir en el sistema operativo algunos programas muy usados, debido a que es ésta una manera económica de distribuirlos. No es extraño que un sistema operativo incluya navegadores de </a:t>
            </a:r>
            <a:r>
              <a:rPr lang="es-MX" dirty="0" smtClean="0">
                <a:hlinkClick r:id="rId3" action="ppaction://hlinkfile" tooltip="Internet"/>
              </a:rPr>
              <a:t>Internet</a:t>
            </a:r>
            <a:r>
              <a:rPr lang="es-MX" dirty="0" smtClean="0"/>
              <a:t>, </a:t>
            </a:r>
            <a:r>
              <a:rPr lang="es-MX" dirty="0" smtClean="0">
                <a:hlinkClick r:id="rId4" action="ppaction://hlinkfile" tooltip="Procesador de texto"/>
              </a:rPr>
              <a:t>procesadores de texto</a:t>
            </a:r>
            <a:r>
              <a:rPr lang="es-MX" dirty="0" smtClean="0"/>
              <a:t>, programas de </a:t>
            </a:r>
            <a:r>
              <a:rPr lang="es-MX" dirty="0" smtClean="0">
                <a:hlinkClick r:id="rId5" action="ppaction://hlinkfile" tooltip="Correo electrónico"/>
              </a:rPr>
              <a:t>correo electrónico</a:t>
            </a:r>
            <a:r>
              <a:rPr lang="es-MX" dirty="0" smtClean="0"/>
              <a:t>, interfaces de red, reproductores de películas y otros programas que antes se tenían que conseguir e instalar separadamente.</a:t>
            </a:r>
          </a:p>
          <a:p>
            <a:r>
              <a:rPr lang="es-MX" dirty="0" smtClean="0"/>
              <a:t>Los primeros computadores digitales, de gran tamaño y coste, se utilizaban principalmente para hacer cálculos científicos. </a:t>
            </a:r>
            <a:r>
              <a:rPr lang="es-MX" dirty="0" smtClean="0">
                <a:hlinkClick r:id="rId6" action="ppaction://hlinkfile" tooltip="ENIAC"/>
              </a:rPr>
              <a:t>ENIAC</a:t>
            </a:r>
            <a:r>
              <a:rPr lang="es-MX" dirty="0" smtClean="0"/>
              <a:t>, uno de los primeros computadores, calculaba densidades de neutrón transversales para ver si explotaría la bomba de hidrógeno. El </a:t>
            </a:r>
            <a:r>
              <a:rPr lang="es-MX" dirty="0" smtClean="0">
                <a:hlinkClick r:id="rId7" action="ppaction://hlinkfile" tooltip="CSIR Mk I (aún no redactado)"/>
              </a:rPr>
              <a:t>CSIR </a:t>
            </a:r>
            <a:r>
              <a:rPr lang="es-MX" dirty="0" err="1" smtClean="0">
                <a:hlinkClick r:id="rId7" action="ppaction://hlinkfile" tooltip="CSIR Mk I (aún no redactado)"/>
              </a:rPr>
              <a:t>Mk</a:t>
            </a:r>
            <a:r>
              <a:rPr lang="es-MX" dirty="0" smtClean="0">
                <a:hlinkClick r:id="rId7" action="ppaction://hlinkfile" tooltip="CSIR Mk I (aún no redactado)"/>
              </a:rPr>
              <a:t> I</a:t>
            </a:r>
            <a:r>
              <a:rPr lang="es-MX" dirty="0" smtClean="0"/>
              <a:t>, el primer ordenador australiano, evaluó patrones de precipitaciones para un gran proyecto de generación hidroeléctrica. Los primeros visionarios vaticinaron que la programación permitiría jugar al ajedrez, ver películas y otros usos.</a:t>
            </a:r>
          </a:p>
          <a:p>
            <a:endParaRPr lang="es-ES" dirty="0"/>
          </a:p>
        </p:txBody>
      </p:sp>
    </p:spTree>
  </p:cSld>
  <p:clrMapOvr>
    <a:masterClrMapping/>
  </p:clrMapOvr>
  <p:transition>
    <p:cut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REFERENCIA</a:t>
            </a:r>
            <a:endParaRPr lang="es-E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hlinkClick r:id="rId2"/>
              </a:rPr>
              <a:t>http://www.inegi.gob.mx/inegi/contenidos/espanol/ciberhabitat/biblioteca/tutoriales/ec/ya_tengo/armala.htm</a:t>
            </a:r>
            <a:r>
              <a:rPr lang="es-ES" dirty="0" smtClean="0"/>
              <a:t> </a:t>
            </a:r>
          </a:p>
          <a:p>
            <a:r>
              <a:rPr lang="es-ES" dirty="0" smtClean="0">
                <a:hlinkClick r:id="rId3"/>
              </a:rPr>
              <a:t>http://www.buenastareas.com/ensayos/Como-Instalar-Una-Computadora/73281.html</a:t>
            </a:r>
            <a:r>
              <a:rPr lang="es-ES" dirty="0" smtClean="0"/>
              <a:t> </a:t>
            </a:r>
          </a:p>
          <a:p>
            <a:r>
              <a:rPr lang="es-ES" dirty="0" smtClean="0">
                <a:hlinkClick r:id="rId4"/>
              </a:rPr>
              <a:t>http</a:t>
            </a:r>
            <a:r>
              <a:rPr lang="es-ES" dirty="0" smtClean="0">
                <a:hlinkClick r:id="rId4"/>
              </a:rPr>
              <a:t>://</a:t>
            </a:r>
            <a:r>
              <a:rPr lang="es-ES" dirty="0" smtClean="0">
                <a:hlinkClick r:id="rId4"/>
              </a:rPr>
              <a:t>www.slideshare.net/guestfa17ad/uso-y-manejo-de-la-computadora</a:t>
            </a:r>
            <a:endParaRPr lang="es-ES" dirty="0" smtClean="0"/>
          </a:p>
          <a:p>
            <a:r>
              <a:rPr lang="es-ES" dirty="0" smtClean="0">
                <a:hlinkClick r:id="rId5"/>
              </a:rPr>
              <a:t>http://</a:t>
            </a:r>
            <a:r>
              <a:rPr lang="es-ES" dirty="0" smtClean="0">
                <a:hlinkClick r:id="rId5"/>
              </a:rPr>
              <a:t>es.wikipedia.org/wiki/Computadora_port%C3%A1til</a:t>
            </a:r>
            <a:r>
              <a:rPr lang="es-ES" dirty="0" smtClean="0"/>
              <a:t> </a:t>
            </a:r>
            <a:endParaRPr lang="es-ES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99</TotalTime>
  <Words>630</Words>
  <Application>Microsoft Office PowerPoint</Application>
  <PresentationFormat>Presentación en pantalla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Flujo</vt:lpstr>
      <vt:lpstr>Diapositiva 1</vt:lpstr>
      <vt:lpstr>INSTALACION DE UNA COMPUTADORA</vt:lpstr>
      <vt:lpstr>Diapositiva 3</vt:lpstr>
      <vt:lpstr>Manipulación de una computadora</vt:lpstr>
      <vt:lpstr>USO POR PRIMERA VEZ DE LA COMPUTADORA</vt:lpstr>
      <vt:lpstr>REFERENCIA</vt:lpstr>
    </vt:vector>
  </TitlesOfParts>
  <Company>AmSavS Creation´s 2008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AmSavS</dc:creator>
  <cp:lastModifiedBy>Click</cp:lastModifiedBy>
  <cp:revision>11</cp:revision>
  <dcterms:created xsi:type="dcterms:W3CDTF">2010-10-13T19:50:14Z</dcterms:created>
  <dcterms:modified xsi:type="dcterms:W3CDTF">2010-10-14T01:36:21Z</dcterms:modified>
</cp:coreProperties>
</file>