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D1ED7C-0163-412C-BE9A-1B0005787632}" type="datetimeFigureOut">
              <a:rPr lang="es-MX" smtClean="0"/>
              <a:t>16/09/2010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E9B956-BF04-42D6-B1A9-13FFDBF3655A}"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14</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3DE9B956-BF04-42D6-B1A9-13FFDBF3655A}" type="slidenum">
              <a:rPr lang="es-MX" smtClean="0"/>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3DE9B956-BF04-42D6-B1A9-13FFDBF3655A}"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5CBE186-E6EC-44D0-9AB9-79A16D36B9C4}" type="datetimeFigureOut">
              <a:rPr lang="es-MX" smtClean="0"/>
              <a:t>16/09/2010</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34B637A-C3D4-42D3-8F18-1C6B823BDC7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85CBE186-E6EC-44D0-9AB9-79A16D36B9C4}" type="datetimeFigureOut">
              <a:rPr lang="es-MX" smtClean="0"/>
              <a:t>16/09/2010</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34B637A-C3D4-42D3-8F18-1C6B823BDC7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5CBE186-E6EC-44D0-9AB9-79A16D36B9C4}" type="datetimeFigureOut">
              <a:rPr lang="es-MX" smtClean="0"/>
              <a:t>16/09/2010</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434B637A-C3D4-42D3-8F18-1C6B823BDC7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85CBE186-E6EC-44D0-9AB9-79A16D36B9C4}" type="datetimeFigureOut">
              <a:rPr lang="es-MX" smtClean="0"/>
              <a:t>16/09/2010</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85CBE186-E6EC-44D0-9AB9-79A16D36B9C4}" type="datetimeFigureOut">
              <a:rPr lang="es-MX" smtClean="0"/>
              <a:t>16/09/2010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4B637A-C3D4-42D3-8F18-1C6B823BDC7E}"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5CBE186-E6EC-44D0-9AB9-79A16D36B9C4}" type="datetimeFigureOut">
              <a:rPr lang="es-MX" smtClean="0"/>
              <a:t>16/09/2010</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34B637A-C3D4-42D3-8F18-1C6B823BDC7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mx/imgres?imgurl=http://www.blog.mimecanicapopular.com/wp-content/uploads/2008/04/aqui_produce_mimecanicapopular-01.jpg&amp;imgrefurl=http://www.blog.mimecanicapopular.com/%3Fp%3D172&amp;usg=__cEQLvunAnxEBdoco5N8r7PAjcoU=&amp;h=720&amp;w=540&amp;sz=58&amp;hl=es&amp;start=5&amp;zoom=1&amp;itbs=1&amp;tbnid=CR7Lg0Zkjc0INM:&amp;tbnh=140&amp;tbnw=105&amp;prev=/images%3Fq%3Dmuebles%2Bpara%2Bcomputadora%26hl%3Des%26gbv%3D2%26tbs%3Disch: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mx/imgres?imgurl=http://images04.olx.com.mx/ui/2/47/40/34654740_2.jpg&amp;imgrefurl=http://cuauhtemoc-distritofederal.olx.com.mx/muebles-para-computadora-600-iid-34654740&amp;usg=__8uXqPmKKj_alFap1lgkA5QFSkIw=&amp;h=625&amp;w=469&amp;sz=34&amp;hl=es&amp;start=73&amp;zoom=1&amp;itbs=1&amp;tbnid=i5boeLCdhPlWiM:&amp;tbnh=136&amp;tbnw=102&amp;prev=/images%3Fq%3Dubicacion%2Bde%2Bmuebles%2Bpara%2Bcomputadora%26start%3D60%26hl%3Des%26sa%3DN%26gbv%3D2%26ndsp%3D20%26tbs%3Disch:1"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mx/imgres?imgurl=http://solucionesycomputadoras.com/ima/har/regu/re39_3.jpg&amp;imgrefurl=http://solucionesycomputadoras.com/hard/reguladores.html&amp;usg=__Dac6HhMnCIDYMj7BuEDl2ec0AYU=&amp;h=290&amp;w=290&amp;sz=9&amp;hl=es&amp;start=44&amp;zoom=1&amp;itbs=1&amp;tbnid=DByypHu3EirWJM:&amp;tbnh=115&amp;tbnw=115&amp;prev=/images%3Fq%3Dcontactos%2Belectricos%2Bcercanos%2Ba%2Buna%2Bcomputadora%26start%3D40%26hl%3Des%26sa%3DN%26gbv%3D2%26ndsp%3D20%26tbs%3Disch: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786050" y="142852"/>
            <a:ext cx="5105400" cy="1824030"/>
          </a:xfrm>
        </p:spPr>
        <p:txBody>
          <a:bodyPr/>
          <a:lstStyle/>
          <a:p>
            <a:r>
              <a:rPr lang="es-MX" dirty="0" smtClean="0"/>
              <a:t>INSTALACION DE UNA COMPUTADORA</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Conexión del MÓDEM</a:t>
            </a:r>
            <a:endParaRPr lang="es-MX" dirty="0"/>
          </a:p>
        </p:txBody>
      </p:sp>
      <p:sp>
        <p:nvSpPr>
          <p:cNvPr id="5" name="4 Marcador de contenido"/>
          <p:cNvSpPr>
            <a:spLocks noGrp="1"/>
          </p:cNvSpPr>
          <p:nvPr>
            <p:ph idx="1"/>
          </p:nvPr>
        </p:nvSpPr>
        <p:spPr/>
        <p:txBody>
          <a:bodyPr/>
          <a:lstStyle/>
          <a:p>
            <a:r>
              <a:rPr lang="es-MX" dirty="0" smtClean="0"/>
              <a:t>Actualmente </a:t>
            </a:r>
            <a:r>
              <a:rPr lang="es-MX" dirty="0" smtClean="0"/>
              <a:t>las computadoras modernas traen el módem integrado y sólo requieren de una línea telefónica.</a:t>
            </a:r>
          </a:p>
          <a:p>
            <a:r>
              <a:rPr lang="es-MX" dirty="0" smtClean="0"/>
              <a:t>Recuerda que este dispositivo te permitirá conectarte a Internet, pero deberás contratar los servicios de algún proveedor de este servicio.</a:t>
            </a:r>
          </a:p>
          <a:p>
            <a:endParaRPr lang="es-MX" dirty="0"/>
          </a:p>
        </p:txBody>
      </p:sp>
      <p:pic>
        <p:nvPicPr>
          <p:cNvPr id="6" name="Picture 2" descr="C:\Users\Usuario Final\Pictures\MO.jpg"/>
          <p:cNvPicPr>
            <a:picLocks noChangeAspect="1" noChangeArrowheads="1"/>
          </p:cNvPicPr>
          <p:nvPr/>
        </p:nvPicPr>
        <p:blipFill>
          <a:blip r:embed="rId3"/>
          <a:srcRect/>
          <a:stretch>
            <a:fillRect/>
          </a:stretch>
        </p:blipFill>
        <p:spPr bwMode="auto">
          <a:xfrm>
            <a:off x="3857620" y="4357694"/>
            <a:ext cx="2828936" cy="18907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Conexión de la IMPRESORA.</a:t>
            </a:r>
            <a:endParaRPr lang="es-MX" dirty="0"/>
          </a:p>
        </p:txBody>
      </p:sp>
      <p:sp>
        <p:nvSpPr>
          <p:cNvPr id="5" name="4 Marcador de contenido"/>
          <p:cNvSpPr>
            <a:spLocks noGrp="1"/>
          </p:cNvSpPr>
          <p:nvPr>
            <p:ph idx="1"/>
          </p:nvPr>
        </p:nvSpPr>
        <p:spPr/>
        <p:txBody>
          <a:bodyPr/>
          <a:lstStyle/>
          <a:p>
            <a:r>
              <a:rPr lang="es-MX" sz="2000" dirty="0" smtClean="0"/>
              <a:t>La impresora requiere de dos cables para su funcionamiento: el cable de señal, también llamado "paralelo" o "RS232" que tiene un conector DB25, el cual debe ser insertado en la entrada indicada del chasis, y el cable de alimentación, que se conecta a una fuente de energía.</a:t>
            </a:r>
          </a:p>
          <a:p>
            <a:r>
              <a:rPr lang="es-MX" sz="2000" dirty="0" smtClean="0"/>
              <a:t>El cable de señal, en las impresoras actuales, también puede ser del tipo USB, en cuyo caso deberás insertarlo en la entrada (2).</a:t>
            </a:r>
          </a:p>
          <a:p>
            <a:endParaRPr lang="es-MX" dirty="0"/>
          </a:p>
        </p:txBody>
      </p:sp>
      <p:pic>
        <p:nvPicPr>
          <p:cNvPr id="7" name="Picture 2" descr="C:\Users\Usuario Final\Pictures\I.jpg"/>
          <p:cNvPicPr>
            <a:picLocks noChangeAspect="1" noChangeArrowheads="1"/>
          </p:cNvPicPr>
          <p:nvPr/>
        </p:nvPicPr>
        <p:blipFill>
          <a:blip r:embed="rId3"/>
          <a:srcRect/>
          <a:stretch>
            <a:fillRect/>
          </a:stretch>
        </p:blipFill>
        <p:spPr bwMode="auto">
          <a:xfrm>
            <a:off x="2857488" y="4643446"/>
            <a:ext cx="2786082" cy="155814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Conexión del MONITOR.</a:t>
            </a:r>
            <a:br>
              <a:rPr lang="es-MX" dirty="0" smtClean="0"/>
            </a:br>
            <a:endParaRPr lang="es-MX" dirty="0"/>
          </a:p>
        </p:txBody>
      </p:sp>
      <p:sp>
        <p:nvSpPr>
          <p:cNvPr id="5" name="4 Marcador de contenido"/>
          <p:cNvSpPr>
            <a:spLocks noGrp="1"/>
          </p:cNvSpPr>
          <p:nvPr>
            <p:ph idx="1"/>
          </p:nvPr>
        </p:nvSpPr>
        <p:spPr/>
        <p:txBody>
          <a:bodyPr>
            <a:normAutofit/>
          </a:bodyPr>
          <a:lstStyle/>
          <a:p>
            <a:pPr>
              <a:buNone/>
            </a:pPr>
            <a:endParaRPr lang="es-MX" dirty="0" smtClean="0"/>
          </a:p>
          <a:p>
            <a:r>
              <a:rPr lang="es-MX" sz="2000" dirty="0" smtClean="0"/>
              <a:t>Al igual que la impresora, el monitor requiere de dos cables: el cable de señal, que sale del monitor y termina en un conector tipo DB15, que se inserta en la entrada indicada del chasis. Es necesario asegurar los tornillos que tiene.</a:t>
            </a:r>
            <a:br>
              <a:rPr lang="es-MX" sz="2000" dirty="0" smtClean="0"/>
            </a:br>
            <a:r>
              <a:rPr lang="es-MX" sz="2000" dirty="0" smtClean="0"/>
              <a:t>El </a:t>
            </a:r>
            <a:r>
              <a:rPr lang="es-MX" sz="2000" dirty="0" smtClean="0"/>
              <a:t>otro cable es de alimentación y va de la parte posterior de tu monitor, a una fuente de energía.</a:t>
            </a:r>
          </a:p>
          <a:p>
            <a:pPr>
              <a:buNone/>
            </a:pPr>
            <a:endParaRPr lang="es-MX" dirty="0" smtClean="0"/>
          </a:p>
        </p:txBody>
      </p:sp>
      <p:pic>
        <p:nvPicPr>
          <p:cNvPr id="6" name="Picture 2" descr="C:\Users\Usuario Final\Pictures\MONI.jpg"/>
          <p:cNvPicPr>
            <a:picLocks noChangeAspect="1" noChangeArrowheads="1"/>
          </p:cNvPicPr>
          <p:nvPr/>
        </p:nvPicPr>
        <p:blipFill>
          <a:blip r:embed="rId3"/>
          <a:srcRect/>
          <a:stretch>
            <a:fillRect/>
          </a:stretch>
        </p:blipFill>
        <p:spPr bwMode="auto">
          <a:xfrm>
            <a:off x="3143240" y="4286256"/>
            <a:ext cx="3181364" cy="221457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Usuario Final\Pictures\K.jpg"/>
          <p:cNvPicPr>
            <a:picLocks noChangeAspect="1" noChangeArrowheads="1"/>
          </p:cNvPicPr>
          <p:nvPr/>
        </p:nvPicPr>
        <p:blipFill>
          <a:blip r:embed="rId3"/>
          <a:srcRect/>
          <a:stretch>
            <a:fillRect/>
          </a:stretch>
        </p:blipFill>
        <p:spPr bwMode="auto">
          <a:xfrm>
            <a:off x="5500694" y="4357694"/>
            <a:ext cx="2376496" cy="2214578"/>
          </a:xfrm>
          <a:prstGeom prst="rect">
            <a:avLst/>
          </a:prstGeom>
          <a:noFill/>
        </p:spPr>
      </p:pic>
      <p:sp>
        <p:nvSpPr>
          <p:cNvPr id="2" name="1 Título"/>
          <p:cNvSpPr>
            <a:spLocks noGrp="1"/>
          </p:cNvSpPr>
          <p:nvPr>
            <p:ph type="title"/>
          </p:nvPr>
        </p:nvSpPr>
        <p:spPr>
          <a:xfrm>
            <a:off x="857224" y="285728"/>
            <a:ext cx="7239000" cy="1143000"/>
          </a:xfrm>
        </p:spPr>
        <p:txBody>
          <a:bodyPr/>
          <a:lstStyle/>
          <a:p>
            <a:r>
              <a:rPr lang="es-MX" dirty="0" smtClean="0"/>
              <a:t>FUENTE DE ALIMENTACIÓN</a:t>
            </a:r>
            <a:endParaRPr lang="es-MX" dirty="0"/>
          </a:p>
        </p:txBody>
      </p:sp>
      <p:sp>
        <p:nvSpPr>
          <p:cNvPr id="5" name="4 Marcador de contenido"/>
          <p:cNvSpPr>
            <a:spLocks noGrp="1"/>
          </p:cNvSpPr>
          <p:nvPr>
            <p:ph idx="1"/>
          </p:nvPr>
        </p:nvSpPr>
        <p:spPr/>
        <p:txBody>
          <a:bodyPr/>
          <a:lstStyle/>
          <a:p>
            <a:r>
              <a:rPr lang="es-MX" sz="2000" dirty="0" smtClean="0"/>
              <a:t>Como </a:t>
            </a:r>
            <a:r>
              <a:rPr lang="es-MX" sz="2000" dirty="0" smtClean="0"/>
              <a:t>cualquier aparato electrónico, la computadora necesita energía eléctrica para su operación. Para tal efecto, tu equipo cuenta con un cable de corriente, con un extremo a conectar en la fuente de alimentación que esta en la parte posterior del chasis,</a:t>
            </a:r>
          </a:p>
          <a:p>
            <a:r>
              <a:rPr lang="es-MX" sz="2000" dirty="0" smtClean="0"/>
              <a:t>y el otro directamente a la fuente de energía</a:t>
            </a:r>
            <a:r>
              <a:rPr lang="es-MX" sz="2000" dirty="0" smtClean="0"/>
              <a:t>.</a:t>
            </a:r>
          </a:p>
          <a:p>
            <a:r>
              <a:rPr lang="es-MX" sz="2000" dirty="0" smtClean="0"/>
              <a:t>Es recomendable usar un regulador para nivelar los voltajes eléctricos así como la energía total q llega.</a:t>
            </a:r>
            <a:endParaRPr lang="es-MX" sz="2000" dirty="0" smtClean="0"/>
          </a:p>
          <a:p>
            <a:pPr>
              <a:buNone/>
            </a:pP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20040"/>
            <a:ext cx="7696200" cy="3609026"/>
          </a:xfrm>
        </p:spPr>
        <p:txBody>
          <a:bodyPr>
            <a:normAutofit/>
          </a:bodyPr>
          <a:lstStyle/>
          <a:p>
            <a:pPr algn="ctr"/>
            <a:r>
              <a:rPr lang="es-MX" sz="5400" dirty="0" smtClean="0"/>
              <a:t>Ahora estas listo Para usar tu equipo</a:t>
            </a:r>
            <a:endParaRPr lang="es-MX"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ANTES DE CONECTAR SU COMPUTADORA</a:t>
            </a:r>
            <a:endParaRPr lang="es-MX" dirty="0"/>
          </a:p>
        </p:txBody>
      </p:sp>
      <p:sp>
        <p:nvSpPr>
          <p:cNvPr id="3" name="2 Marcador de contenido"/>
          <p:cNvSpPr>
            <a:spLocks noGrp="1"/>
          </p:cNvSpPr>
          <p:nvPr>
            <p:ph idx="1"/>
          </p:nvPr>
        </p:nvSpPr>
        <p:spPr/>
        <p:txBody>
          <a:bodyPr>
            <a:normAutofit/>
          </a:bodyPr>
          <a:lstStyle/>
          <a:p>
            <a:r>
              <a:rPr lang="es-MX" dirty="0" smtClean="0"/>
              <a:t>Debes elegir </a:t>
            </a:r>
            <a:r>
              <a:rPr lang="es-MX" dirty="0" smtClean="0"/>
              <a:t>e</a:t>
            </a:r>
            <a:r>
              <a:rPr lang="es-MX" dirty="0" smtClean="0"/>
              <a:t>l </a:t>
            </a:r>
            <a:r>
              <a:rPr lang="es-MX" dirty="0" smtClean="0"/>
              <a:t>lugar adecuado para instalar tu computadora es aquel que te permita trabajar cómodamente y que resguarde la seguridad física de tu equipo, para ello debes tener presente los siguientes puntos:</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Para que tu equipo tenga una larga vida útil, no debe guardarse dentro de un mueble que impida su buena ventilación, ya que algunos de sus componentes podrían </a:t>
            </a:r>
            <a:r>
              <a:rPr lang="es-MX" dirty="0" smtClean="0"/>
              <a:t>sobrecalentarse. Para esto debes tomar en cuenta el tamaño de tu equipo. </a:t>
            </a:r>
            <a:endParaRPr lang="es-MX" dirty="0" smtClean="0"/>
          </a:p>
          <a:p>
            <a:endParaRPr lang="es-MX" dirty="0"/>
          </a:p>
        </p:txBody>
      </p:sp>
      <p:pic>
        <p:nvPicPr>
          <p:cNvPr id="1026" name="Picture 2" descr="F:\MUEBLES DE COMPUTO\S-208N copiar.jpg"/>
          <p:cNvPicPr>
            <a:picLocks noChangeAspect="1" noChangeArrowheads="1"/>
          </p:cNvPicPr>
          <p:nvPr/>
        </p:nvPicPr>
        <p:blipFill>
          <a:blip r:embed="rId3" cstate="print"/>
          <a:srcRect/>
          <a:stretch>
            <a:fillRect/>
          </a:stretch>
        </p:blipFill>
        <p:spPr bwMode="auto">
          <a:xfrm rot="21318486">
            <a:off x="733491" y="4207626"/>
            <a:ext cx="1664395" cy="2282985"/>
          </a:xfrm>
          <a:prstGeom prst="rect">
            <a:avLst/>
          </a:prstGeom>
          <a:noFill/>
        </p:spPr>
      </p:pic>
      <p:pic>
        <p:nvPicPr>
          <p:cNvPr id="1027" name="Picture 3" descr="F:\MUEBLES DE COMPUTO\S-209CH copiar.jpg"/>
          <p:cNvPicPr>
            <a:picLocks noChangeAspect="1" noChangeArrowheads="1"/>
          </p:cNvPicPr>
          <p:nvPr/>
        </p:nvPicPr>
        <p:blipFill>
          <a:blip r:embed="rId4" cstate="print"/>
          <a:srcRect/>
          <a:stretch>
            <a:fillRect/>
          </a:stretch>
        </p:blipFill>
        <p:spPr bwMode="auto">
          <a:xfrm>
            <a:off x="5214942" y="4071942"/>
            <a:ext cx="2097024" cy="23574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Con finalidad de evitar el cansancio visual, verifiqué que la luz del cuarto donde se instalará la computadora sea suficiente (ni excesiva que deslumbre, ni demasiado poca). Se recomienda también que la luz natural no incida directamente en la pantalla. </a:t>
            </a:r>
          </a:p>
          <a:p>
            <a:endParaRPr lang="es-MX" dirty="0"/>
          </a:p>
        </p:txBody>
      </p:sp>
      <p:pic>
        <p:nvPicPr>
          <p:cNvPr id="7170" name="Picture 2" descr="http://t3.gstatic.com/images?q=tbn:CR7Lg0Zkjc0INM:http://www.blog.mimecanicapopular.com/wp-content/uploads/2008/04/aqui_produce_mimecanicapopular-01.jpg">
            <a:hlinkClick r:id="rId3"/>
          </p:cNvPr>
          <p:cNvPicPr>
            <a:picLocks noChangeAspect="1" noChangeArrowheads="1"/>
          </p:cNvPicPr>
          <p:nvPr/>
        </p:nvPicPr>
        <p:blipFill>
          <a:blip r:embed="rId4"/>
          <a:srcRect/>
          <a:stretch>
            <a:fillRect/>
          </a:stretch>
        </p:blipFill>
        <p:spPr bwMode="auto">
          <a:xfrm>
            <a:off x="428596" y="4143380"/>
            <a:ext cx="2928951" cy="1928826"/>
          </a:xfrm>
          <a:prstGeom prst="rect">
            <a:avLst/>
          </a:prstGeom>
          <a:noFill/>
        </p:spPr>
      </p:pic>
      <p:pic>
        <p:nvPicPr>
          <p:cNvPr id="7172" name="Picture 4" descr="http://t0.gstatic.com/images?q=tbn:i5boeLCdhPlWiM:http://images04.olx.com.mx/ui/2/47/40/34654740_2.jpg">
            <a:hlinkClick r:id="rId5"/>
          </p:cNvPr>
          <p:cNvPicPr>
            <a:picLocks noChangeAspect="1" noChangeArrowheads="1"/>
          </p:cNvPicPr>
          <p:nvPr/>
        </p:nvPicPr>
        <p:blipFill>
          <a:blip r:embed="rId6"/>
          <a:srcRect/>
          <a:stretch>
            <a:fillRect/>
          </a:stretch>
        </p:blipFill>
        <p:spPr bwMode="auto">
          <a:xfrm>
            <a:off x="4214810" y="4286256"/>
            <a:ext cx="2471748" cy="172402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Para evitar accidentes, asegúrate de que existan contactos de energía eléctrica cercanos al lugar que hayas elegido</a:t>
            </a:r>
          </a:p>
          <a:p>
            <a:endParaRPr lang="es-MX" dirty="0"/>
          </a:p>
        </p:txBody>
      </p:sp>
      <p:pic>
        <p:nvPicPr>
          <p:cNvPr id="5122" name="Picture 2" descr="http://t2.gstatic.com/images?q=tbn:DByypHu3EirWJM:http://solucionesycomputadoras.com/ima/har/regu/re39_3.jpg">
            <a:hlinkClick r:id="rId3"/>
          </p:cNvPr>
          <p:cNvPicPr>
            <a:picLocks noChangeAspect="1" noChangeArrowheads="1"/>
          </p:cNvPicPr>
          <p:nvPr/>
        </p:nvPicPr>
        <p:blipFill>
          <a:blip r:embed="rId4"/>
          <a:srcRect/>
          <a:stretch>
            <a:fillRect/>
          </a:stretch>
        </p:blipFill>
        <p:spPr bwMode="auto">
          <a:xfrm>
            <a:off x="571472" y="3643314"/>
            <a:ext cx="2071702" cy="1881194"/>
          </a:xfrm>
          <a:prstGeom prst="rect">
            <a:avLst/>
          </a:prstGeom>
          <a:noFill/>
        </p:spPr>
      </p:pic>
      <p:pic>
        <p:nvPicPr>
          <p:cNvPr id="5124" name="Picture 4" descr="http://apture.s3.amazonaws.com/000001250c61732cc7f61989007f000000000001.PERIFERICOS.jpg"/>
          <p:cNvPicPr>
            <a:picLocks noChangeAspect="1" noChangeArrowheads="1"/>
          </p:cNvPicPr>
          <p:nvPr/>
        </p:nvPicPr>
        <p:blipFill>
          <a:blip r:embed="rId5"/>
          <a:srcRect/>
          <a:stretch>
            <a:fillRect/>
          </a:stretch>
        </p:blipFill>
        <p:spPr bwMode="auto">
          <a:xfrm>
            <a:off x="3500430" y="3643314"/>
            <a:ext cx="4071966" cy="321468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Una vez ubicada</a:t>
            </a:r>
            <a:endParaRPr lang="es-MX" dirty="0"/>
          </a:p>
        </p:txBody>
      </p:sp>
      <p:sp>
        <p:nvSpPr>
          <p:cNvPr id="3" name="2 Marcador de contenido"/>
          <p:cNvSpPr>
            <a:spLocks noGrp="1"/>
          </p:cNvSpPr>
          <p:nvPr>
            <p:ph idx="1"/>
          </p:nvPr>
        </p:nvSpPr>
        <p:spPr/>
        <p:txBody>
          <a:bodyPr/>
          <a:lstStyle/>
          <a:p>
            <a:r>
              <a:rPr lang="es-MX" dirty="0" smtClean="0"/>
              <a:t>Procedes a ubicar los elementos el </a:t>
            </a:r>
            <a:r>
              <a:rPr lang="es-MX" dirty="0" smtClean="0"/>
              <a:t>chasis es el receptor de los cables que provienen de los dispositivos externos de tu computadora tales como: el ratón, teclado, monitor, bocinas, impresora, escáner, módem externo y otros menos </a:t>
            </a:r>
            <a:r>
              <a:rPr lang="es-MX" dirty="0" smtClean="0"/>
              <a:t>comunes </a:t>
            </a:r>
            <a:r>
              <a:rPr lang="es-MX" dirty="0" smtClean="0"/>
              <a:t>como el micrófono y la web Cam. </a:t>
            </a:r>
          </a:p>
          <a:p>
            <a:pPr>
              <a:buNone/>
            </a:pP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Conexión del TECLADO.</a:t>
            </a:r>
            <a:endParaRPr lang="es-MX" dirty="0"/>
          </a:p>
        </p:txBody>
      </p:sp>
      <p:sp>
        <p:nvSpPr>
          <p:cNvPr id="3" name="2 Marcador de contenido"/>
          <p:cNvSpPr>
            <a:spLocks noGrp="1"/>
          </p:cNvSpPr>
          <p:nvPr>
            <p:ph idx="1"/>
          </p:nvPr>
        </p:nvSpPr>
        <p:spPr/>
        <p:txBody>
          <a:bodyPr/>
          <a:lstStyle/>
          <a:p>
            <a:r>
              <a:rPr lang="es-MX" dirty="0" smtClean="0"/>
              <a:t>Este dispositivo requiere un sólo cable de señal que debe insertarse en la entrada o puerto indicado. Frecuentemente se encuentra junto a la entrada del ratón y puedes diferenciarlos por sus símbolos y colores.</a:t>
            </a:r>
          </a:p>
          <a:p>
            <a:r>
              <a:rPr lang="es-MX" dirty="0" smtClean="0"/>
              <a:t>Algunos teclados tienen un conector USB, si este es tu caso, insértalo en la entrada (2).</a:t>
            </a:r>
            <a:br>
              <a:rPr lang="es-MX" dirty="0" smtClean="0"/>
            </a:br>
            <a:endParaRPr lang="es-MX" dirty="0" smtClean="0"/>
          </a:p>
        </p:txBody>
      </p:sp>
      <p:pic>
        <p:nvPicPr>
          <p:cNvPr id="26626" name="Picture 2" descr="C:\Users\Usuario Final\Pictures\UCA4FV392CAOUMHYJCAZPPVVICATLTAMECAZ0FPHICA4WKZHKCAS9CUNDCA16FVC5CAGQCLA3CAYYP8T2CADRQBYRCAC02DTMCA6T54RVCAVAXVW2CAHC4YXDCALUEO2TCAL2H7GGCA2YPNSE.jpg"/>
          <p:cNvPicPr>
            <a:picLocks noChangeAspect="1" noChangeArrowheads="1"/>
          </p:cNvPicPr>
          <p:nvPr/>
        </p:nvPicPr>
        <p:blipFill>
          <a:blip r:embed="rId3"/>
          <a:srcRect/>
          <a:stretch>
            <a:fillRect/>
          </a:stretch>
        </p:blipFill>
        <p:spPr bwMode="auto">
          <a:xfrm>
            <a:off x="857224" y="5105400"/>
            <a:ext cx="2005039" cy="1466872"/>
          </a:xfrm>
          <a:prstGeom prst="rect">
            <a:avLst/>
          </a:prstGeom>
          <a:noFill/>
        </p:spPr>
      </p:pic>
      <p:pic>
        <p:nvPicPr>
          <p:cNvPr id="26627" name="Picture 3" descr="C:\Users\Usuario Final\Pictures\GCA4A6C8VCA5TEOHDCAB59PTRCA1KS4NSCAZBX9N4CA29DKOMCAN62B1ACAKVW2LHCA2C2DDHCAOYEP9CCAZ7YG2UCACT0HWGCANK249XCAX33H6ZCAWD460WCAP50T3TCA3UOVFXCANNUMXF.jpg"/>
          <p:cNvPicPr>
            <a:picLocks noChangeAspect="1" noChangeArrowheads="1"/>
          </p:cNvPicPr>
          <p:nvPr/>
        </p:nvPicPr>
        <p:blipFill>
          <a:blip r:embed="rId4"/>
          <a:srcRect/>
          <a:stretch>
            <a:fillRect/>
          </a:stretch>
        </p:blipFill>
        <p:spPr bwMode="auto">
          <a:xfrm>
            <a:off x="4071934" y="5214950"/>
            <a:ext cx="2276483" cy="142873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Conexión del RATÓN.</a:t>
            </a:r>
            <a:endParaRPr lang="es-MX" dirty="0"/>
          </a:p>
        </p:txBody>
      </p:sp>
      <p:sp>
        <p:nvSpPr>
          <p:cNvPr id="3" name="2 Marcador de contenido"/>
          <p:cNvSpPr>
            <a:spLocks noGrp="1"/>
          </p:cNvSpPr>
          <p:nvPr>
            <p:ph idx="1"/>
          </p:nvPr>
        </p:nvSpPr>
        <p:spPr/>
        <p:txBody>
          <a:bodyPr/>
          <a:lstStyle/>
          <a:p>
            <a:r>
              <a:rPr lang="es-MX" dirty="0" smtClean="0"/>
              <a:t>Este dispositivo requiere de un cable de señal con un conector que debe ser insertado en la computadora en la entrada o puerto indicado. </a:t>
            </a:r>
          </a:p>
          <a:p>
            <a:r>
              <a:rPr lang="es-MX" dirty="0" smtClean="0"/>
              <a:t>Al igual que el teclado, el conector del ratón también puede ser de tipo USB o serial. De ser así insértalo en la entrada (2) ó (6), según corresponda.</a:t>
            </a:r>
          </a:p>
          <a:p>
            <a:endParaRPr lang="es-MX" dirty="0"/>
          </a:p>
        </p:txBody>
      </p:sp>
      <p:pic>
        <p:nvPicPr>
          <p:cNvPr id="6" name="Picture 2" descr="C:\Users\Usuario Final\Pictures\rat.jpg"/>
          <p:cNvPicPr>
            <a:picLocks noChangeAspect="1" noChangeArrowheads="1"/>
          </p:cNvPicPr>
          <p:nvPr/>
        </p:nvPicPr>
        <p:blipFill>
          <a:blip r:embed="rId3"/>
          <a:srcRect/>
          <a:stretch>
            <a:fillRect/>
          </a:stretch>
        </p:blipFill>
        <p:spPr bwMode="auto">
          <a:xfrm>
            <a:off x="4643438" y="4857760"/>
            <a:ext cx="2805112" cy="16430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Conexión de las bocinas externas</a:t>
            </a:r>
            <a:endParaRPr lang="es-MX" dirty="0"/>
          </a:p>
        </p:txBody>
      </p:sp>
      <p:sp>
        <p:nvSpPr>
          <p:cNvPr id="5" name="4 Marcador de contenido"/>
          <p:cNvSpPr>
            <a:spLocks noGrp="1"/>
          </p:cNvSpPr>
          <p:nvPr>
            <p:ph idx="1"/>
          </p:nvPr>
        </p:nvSpPr>
        <p:spPr/>
        <p:txBody>
          <a:bodyPr/>
          <a:lstStyle/>
          <a:p>
            <a:r>
              <a:rPr lang="es-MX" dirty="0" smtClean="0"/>
              <a:t>Las bocinas externas requieren conectar el cable de tipo "</a:t>
            </a:r>
            <a:r>
              <a:rPr lang="es-MX" dirty="0" err="1" smtClean="0"/>
              <a:t>plug</a:t>
            </a:r>
            <a:r>
              <a:rPr lang="es-MX" dirty="0" smtClean="0"/>
              <a:t>" macho a la parte posterior del chasis, en la entrada que se indica. </a:t>
            </a:r>
            <a:br>
              <a:rPr lang="es-MX" dirty="0" smtClean="0"/>
            </a:br>
            <a:endParaRPr lang="es-MX" dirty="0" smtClean="0"/>
          </a:p>
          <a:p>
            <a:r>
              <a:rPr lang="es-MX" dirty="0" smtClean="0"/>
              <a:t>Cabe aclarar que algunos equipos cuentan con bocinas internas, las cuales no requieren conexión.</a:t>
            </a:r>
          </a:p>
          <a:p>
            <a:endParaRPr lang="es-MX" dirty="0"/>
          </a:p>
        </p:txBody>
      </p:sp>
      <p:pic>
        <p:nvPicPr>
          <p:cNvPr id="8" name="Picture 3" descr="C:\Users\Usuario Final\Pictures\6CAP0TVHRCA29CTVFCAXL3K9ZCAB8ALACCA5O9092CAUM8YXTCAXLRMCUCAXHPY6ECAUJ1VR2CAXD68E3CAJ5AOIRCAPNFFZJCAWU5NGACA5RVF3VCADSBQDBCAS8ADPUCAAR0E9ICARKR4E5.jpg"/>
          <p:cNvPicPr>
            <a:picLocks noChangeAspect="1" noChangeArrowheads="1"/>
          </p:cNvPicPr>
          <p:nvPr/>
        </p:nvPicPr>
        <p:blipFill>
          <a:blip r:embed="rId3"/>
          <a:srcRect/>
          <a:stretch>
            <a:fillRect/>
          </a:stretch>
        </p:blipFill>
        <p:spPr bwMode="auto">
          <a:xfrm>
            <a:off x="4000496" y="4857760"/>
            <a:ext cx="2786082" cy="142876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o 2">
      <a:dk1>
        <a:sysClr val="windowText" lastClr="000000"/>
      </a:dk1>
      <a:lt1>
        <a:sysClr val="window" lastClr="FFFFFF"/>
      </a:lt1>
      <a:dk2>
        <a:srgbClr val="C91781"/>
      </a:dk2>
      <a:lt2>
        <a:srgbClr val="EBDDC3"/>
      </a:lt2>
      <a:accent1>
        <a:srgbClr val="94B6D2"/>
      </a:accent1>
      <a:accent2>
        <a:srgbClr val="7030A0"/>
      </a:accent2>
      <a:accent3>
        <a:srgbClr val="E943A6"/>
      </a:accent3>
      <a:accent4>
        <a:srgbClr val="FFFF00"/>
      </a:accent4>
      <a:accent5>
        <a:srgbClr val="7BA79D"/>
      </a:accent5>
      <a:accent6>
        <a:srgbClr val="00B0F0"/>
      </a:accent6>
      <a:hlink>
        <a:srgbClr val="F7B615"/>
      </a:hlink>
      <a:folHlink>
        <a:srgbClr val="C00000"/>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644</Words>
  <Application>Microsoft Office PowerPoint</Application>
  <PresentationFormat>Presentación en pantalla (4:3)</PresentationFormat>
  <Paragraphs>45</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Opulento</vt:lpstr>
      <vt:lpstr>INSTALACION DE UNA COMPUTADORA</vt:lpstr>
      <vt:lpstr>ANTES DE CONECTAR SU COMPUTADORA</vt:lpstr>
      <vt:lpstr>Diapositiva 3</vt:lpstr>
      <vt:lpstr>Diapositiva 4</vt:lpstr>
      <vt:lpstr>Diapositiva 5</vt:lpstr>
      <vt:lpstr>Una vez ubicada</vt:lpstr>
      <vt:lpstr>Conexión del TECLADO.</vt:lpstr>
      <vt:lpstr>Conexión del RATÓN.</vt:lpstr>
      <vt:lpstr>Conexión de las bocinas externas</vt:lpstr>
      <vt:lpstr>Conexión del MÓDEM</vt:lpstr>
      <vt:lpstr>Conexión de la IMPRESORA.</vt:lpstr>
      <vt:lpstr>Conexión del MONITOR. </vt:lpstr>
      <vt:lpstr>FUENTE DE ALIMENTACIÓN</vt:lpstr>
      <vt:lpstr>Ahora estas listo Para usar tu equipo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INSTALACION DE UNA COMPUTADORA</dc:title>
  <dc:creator>Usuario Final</dc:creator>
  <cp:lastModifiedBy>Usuario Final</cp:lastModifiedBy>
  <cp:revision>7</cp:revision>
  <dcterms:created xsi:type="dcterms:W3CDTF">2010-09-17T00:14:45Z</dcterms:created>
  <dcterms:modified xsi:type="dcterms:W3CDTF">2010-09-17T01:22:48Z</dcterms:modified>
</cp:coreProperties>
</file>