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9" r:id="rId1"/>
  </p:sldMasterIdLst>
  <p:notesMasterIdLst>
    <p:notesMasterId r:id="rId38"/>
  </p:notesMasterIdLst>
  <p:sldIdLst>
    <p:sldId id="306" r:id="rId2"/>
    <p:sldId id="348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52" r:id="rId11"/>
    <p:sldId id="316" r:id="rId12"/>
    <p:sldId id="319" r:id="rId13"/>
    <p:sldId id="318" r:id="rId14"/>
    <p:sldId id="320" r:id="rId15"/>
    <p:sldId id="317" r:id="rId16"/>
    <p:sldId id="321" r:id="rId17"/>
    <p:sldId id="271" r:id="rId18"/>
    <p:sldId id="272" r:id="rId19"/>
    <p:sldId id="322" r:id="rId20"/>
    <p:sldId id="323" r:id="rId21"/>
    <p:sldId id="324" r:id="rId22"/>
    <p:sldId id="325" r:id="rId23"/>
    <p:sldId id="326" r:id="rId24"/>
    <p:sldId id="327" r:id="rId25"/>
    <p:sldId id="275" r:id="rId26"/>
    <p:sldId id="329" r:id="rId27"/>
    <p:sldId id="276" r:id="rId28"/>
    <p:sldId id="328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278" r:id="rId3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1" autoAdjust="0"/>
    <p:restoredTop sz="94660"/>
  </p:normalViewPr>
  <p:slideViewPr>
    <p:cSldViewPr>
      <p:cViewPr varScale="1">
        <p:scale>
          <a:sx n="49" d="100"/>
          <a:sy n="49" d="100"/>
        </p:scale>
        <p:origin x="-9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27FE-F6DB-4EF7-94E6-E89D4642E7E2}" type="datetimeFigureOut">
              <a:rPr lang="es-ES" smtClean="0"/>
              <a:pPr/>
              <a:t>16/01/2003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9CEC3-231D-4688-8194-0CC024F742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14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36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5.xml"/><Relationship Id="rId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10248"/>
            <a:ext cx="5786478" cy="51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357826"/>
            <a:ext cx="18923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0" name="server"/>
          <p:cNvSpPr>
            <a:spLocks noEditPoints="1" noChangeArrowheads="1"/>
          </p:cNvSpPr>
          <p:nvPr/>
        </p:nvSpPr>
        <p:spPr bwMode="auto">
          <a:xfrm>
            <a:off x="285720" y="200024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1" name="mainfrm"/>
          <p:cNvSpPr>
            <a:spLocks noEditPoints="1" noChangeArrowheads="1"/>
          </p:cNvSpPr>
          <p:nvPr/>
        </p:nvSpPr>
        <p:spPr bwMode="auto">
          <a:xfrm>
            <a:off x="285720" y="464344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0603 w 21600"/>
              <a:gd name="T9" fmla="*/ 21600 h 21600"/>
              <a:gd name="T10" fmla="*/ 10800 w 21600"/>
              <a:gd name="T11" fmla="*/ 21600 h 21600"/>
              <a:gd name="T12" fmla="*/ 1163 w 21600"/>
              <a:gd name="T13" fmla="*/ 21600 h 21600"/>
              <a:gd name="T14" fmla="*/ 0 w 21600"/>
              <a:gd name="T15" fmla="*/ 10800 h 21600"/>
              <a:gd name="T16" fmla="*/ 332 w 21600"/>
              <a:gd name="T17" fmla="*/ 22174 h 21600"/>
              <a:gd name="T18" fmla="*/ 21579 w 21600"/>
              <a:gd name="T19" fmla="*/ 279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10885"/>
                </a:moveTo>
                <a:lnTo>
                  <a:pt x="21600" y="0"/>
                </a:lnTo>
                <a:lnTo>
                  <a:pt x="10634" y="0"/>
                </a:lnTo>
                <a:lnTo>
                  <a:pt x="0" y="0"/>
                </a:lnTo>
                <a:lnTo>
                  <a:pt x="0" y="10885"/>
                </a:lnTo>
                <a:lnTo>
                  <a:pt x="0" y="19729"/>
                </a:lnTo>
                <a:lnTo>
                  <a:pt x="1163" y="19729"/>
                </a:lnTo>
                <a:lnTo>
                  <a:pt x="1163" y="21600"/>
                </a:lnTo>
                <a:lnTo>
                  <a:pt x="10800" y="21600"/>
                </a:lnTo>
                <a:lnTo>
                  <a:pt x="20603" y="21600"/>
                </a:lnTo>
                <a:lnTo>
                  <a:pt x="20603" y="19729"/>
                </a:lnTo>
                <a:lnTo>
                  <a:pt x="21600" y="19729"/>
                </a:lnTo>
                <a:lnTo>
                  <a:pt x="21600" y="10885"/>
                </a:lnTo>
                <a:close/>
              </a:path>
              <a:path w="21600" h="21600" extrusionOk="0">
                <a:moveTo>
                  <a:pt x="1163" y="19729"/>
                </a:moveTo>
                <a:lnTo>
                  <a:pt x="4320" y="19729"/>
                </a:lnTo>
                <a:lnTo>
                  <a:pt x="16449" y="19729"/>
                </a:lnTo>
                <a:lnTo>
                  <a:pt x="20603" y="19729"/>
                </a:lnTo>
                <a:lnTo>
                  <a:pt x="1163" y="19729"/>
                </a:lnTo>
                <a:moveTo>
                  <a:pt x="1495" y="2381"/>
                </a:moveTo>
                <a:lnTo>
                  <a:pt x="2160" y="2381"/>
                </a:lnTo>
                <a:lnTo>
                  <a:pt x="4985" y="2381"/>
                </a:lnTo>
                <a:lnTo>
                  <a:pt x="5982" y="2381"/>
                </a:lnTo>
                <a:lnTo>
                  <a:pt x="1495" y="2381"/>
                </a:lnTo>
                <a:lnTo>
                  <a:pt x="1495" y="3402"/>
                </a:lnTo>
                <a:lnTo>
                  <a:pt x="2160" y="3402"/>
                </a:lnTo>
                <a:lnTo>
                  <a:pt x="4985" y="3402"/>
                </a:lnTo>
                <a:lnTo>
                  <a:pt x="5982" y="3402"/>
                </a:lnTo>
                <a:lnTo>
                  <a:pt x="1495" y="3402"/>
                </a:lnTo>
                <a:lnTo>
                  <a:pt x="1495" y="4422"/>
                </a:lnTo>
                <a:lnTo>
                  <a:pt x="2160" y="4422"/>
                </a:lnTo>
                <a:lnTo>
                  <a:pt x="4985" y="4422"/>
                </a:lnTo>
                <a:lnTo>
                  <a:pt x="5982" y="4422"/>
                </a:lnTo>
                <a:lnTo>
                  <a:pt x="1495" y="4422"/>
                </a:lnTo>
                <a:lnTo>
                  <a:pt x="1495" y="5443"/>
                </a:lnTo>
                <a:lnTo>
                  <a:pt x="2160" y="5443"/>
                </a:lnTo>
                <a:lnTo>
                  <a:pt x="4985" y="5443"/>
                </a:lnTo>
                <a:lnTo>
                  <a:pt x="5982" y="5443"/>
                </a:lnTo>
                <a:lnTo>
                  <a:pt x="1495" y="5443"/>
                </a:lnTo>
                <a:lnTo>
                  <a:pt x="1495" y="6463"/>
                </a:lnTo>
                <a:lnTo>
                  <a:pt x="2160" y="6463"/>
                </a:lnTo>
                <a:lnTo>
                  <a:pt x="4985" y="6463"/>
                </a:lnTo>
                <a:lnTo>
                  <a:pt x="5982" y="6463"/>
                </a:lnTo>
                <a:lnTo>
                  <a:pt x="1495" y="6463"/>
                </a:lnTo>
                <a:lnTo>
                  <a:pt x="1495" y="7483"/>
                </a:lnTo>
                <a:lnTo>
                  <a:pt x="2160" y="7483"/>
                </a:lnTo>
                <a:lnTo>
                  <a:pt x="4985" y="7483"/>
                </a:lnTo>
                <a:lnTo>
                  <a:pt x="5982" y="7483"/>
                </a:lnTo>
                <a:lnTo>
                  <a:pt x="1495" y="7483"/>
                </a:lnTo>
                <a:lnTo>
                  <a:pt x="1495" y="8504"/>
                </a:lnTo>
                <a:lnTo>
                  <a:pt x="2160" y="8504"/>
                </a:lnTo>
                <a:lnTo>
                  <a:pt x="4985" y="8504"/>
                </a:lnTo>
                <a:lnTo>
                  <a:pt x="5982" y="8504"/>
                </a:lnTo>
                <a:lnTo>
                  <a:pt x="1495" y="8504"/>
                </a:lnTo>
                <a:lnTo>
                  <a:pt x="1495" y="9524"/>
                </a:lnTo>
                <a:lnTo>
                  <a:pt x="2160" y="9524"/>
                </a:lnTo>
                <a:lnTo>
                  <a:pt x="4985" y="9524"/>
                </a:lnTo>
                <a:lnTo>
                  <a:pt x="5982" y="9524"/>
                </a:lnTo>
                <a:lnTo>
                  <a:pt x="1495" y="9524"/>
                </a:lnTo>
                <a:lnTo>
                  <a:pt x="1495" y="10545"/>
                </a:lnTo>
                <a:lnTo>
                  <a:pt x="2160" y="10545"/>
                </a:lnTo>
                <a:lnTo>
                  <a:pt x="4985" y="10545"/>
                </a:lnTo>
                <a:lnTo>
                  <a:pt x="5982" y="10545"/>
                </a:lnTo>
                <a:lnTo>
                  <a:pt x="1495" y="10545"/>
                </a:lnTo>
                <a:lnTo>
                  <a:pt x="1495" y="11565"/>
                </a:lnTo>
                <a:lnTo>
                  <a:pt x="2160" y="11565"/>
                </a:lnTo>
                <a:lnTo>
                  <a:pt x="4985" y="11565"/>
                </a:lnTo>
                <a:lnTo>
                  <a:pt x="5982" y="11565"/>
                </a:lnTo>
                <a:lnTo>
                  <a:pt x="1495" y="11565"/>
                </a:lnTo>
                <a:lnTo>
                  <a:pt x="1495" y="12586"/>
                </a:lnTo>
                <a:lnTo>
                  <a:pt x="2160" y="12586"/>
                </a:lnTo>
                <a:lnTo>
                  <a:pt x="4985" y="12586"/>
                </a:lnTo>
                <a:lnTo>
                  <a:pt x="5982" y="12586"/>
                </a:lnTo>
                <a:lnTo>
                  <a:pt x="1495" y="12586"/>
                </a:lnTo>
                <a:lnTo>
                  <a:pt x="1495" y="13606"/>
                </a:lnTo>
                <a:lnTo>
                  <a:pt x="2160" y="13606"/>
                </a:lnTo>
                <a:lnTo>
                  <a:pt x="4985" y="13606"/>
                </a:lnTo>
                <a:lnTo>
                  <a:pt x="5982" y="13606"/>
                </a:lnTo>
                <a:lnTo>
                  <a:pt x="1495" y="13606"/>
                </a:lnTo>
                <a:lnTo>
                  <a:pt x="1495" y="14627"/>
                </a:lnTo>
                <a:lnTo>
                  <a:pt x="2160" y="14627"/>
                </a:lnTo>
                <a:lnTo>
                  <a:pt x="4985" y="14627"/>
                </a:lnTo>
                <a:lnTo>
                  <a:pt x="5982" y="14627"/>
                </a:lnTo>
                <a:lnTo>
                  <a:pt x="1495" y="14627"/>
                </a:lnTo>
                <a:lnTo>
                  <a:pt x="1495" y="15647"/>
                </a:lnTo>
                <a:lnTo>
                  <a:pt x="2160" y="15647"/>
                </a:lnTo>
                <a:lnTo>
                  <a:pt x="4985" y="15647"/>
                </a:lnTo>
                <a:lnTo>
                  <a:pt x="5982" y="15647"/>
                </a:lnTo>
                <a:lnTo>
                  <a:pt x="1495" y="15647"/>
                </a:lnTo>
                <a:lnTo>
                  <a:pt x="1495" y="16668"/>
                </a:lnTo>
                <a:lnTo>
                  <a:pt x="2160" y="16668"/>
                </a:lnTo>
                <a:lnTo>
                  <a:pt x="4985" y="16668"/>
                </a:lnTo>
                <a:lnTo>
                  <a:pt x="5982" y="16668"/>
                </a:lnTo>
                <a:lnTo>
                  <a:pt x="1495" y="16668"/>
                </a:lnTo>
                <a:lnTo>
                  <a:pt x="1495" y="17688"/>
                </a:lnTo>
                <a:lnTo>
                  <a:pt x="2160" y="17688"/>
                </a:lnTo>
                <a:lnTo>
                  <a:pt x="4985" y="17688"/>
                </a:lnTo>
                <a:lnTo>
                  <a:pt x="5982" y="17688"/>
                </a:lnTo>
                <a:lnTo>
                  <a:pt x="1495" y="17688"/>
                </a:lnTo>
                <a:moveTo>
                  <a:pt x="1994" y="19729"/>
                </a:moveTo>
                <a:lnTo>
                  <a:pt x="1994" y="20069"/>
                </a:lnTo>
                <a:lnTo>
                  <a:pt x="1994" y="21260"/>
                </a:lnTo>
                <a:lnTo>
                  <a:pt x="1994" y="21600"/>
                </a:lnTo>
                <a:lnTo>
                  <a:pt x="1994" y="19729"/>
                </a:lnTo>
                <a:lnTo>
                  <a:pt x="2658" y="19729"/>
                </a:lnTo>
                <a:lnTo>
                  <a:pt x="2658" y="20069"/>
                </a:lnTo>
                <a:lnTo>
                  <a:pt x="2658" y="21260"/>
                </a:lnTo>
                <a:lnTo>
                  <a:pt x="2658" y="21600"/>
                </a:lnTo>
                <a:lnTo>
                  <a:pt x="2658" y="19729"/>
                </a:lnTo>
                <a:lnTo>
                  <a:pt x="3489" y="19729"/>
                </a:lnTo>
                <a:lnTo>
                  <a:pt x="3489" y="20069"/>
                </a:lnTo>
                <a:lnTo>
                  <a:pt x="3489" y="21260"/>
                </a:lnTo>
                <a:lnTo>
                  <a:pt x="3489" y="21600"/>
                </a:lnTo>
                <a:lnTo>
                  <a:pt x="3489" y="19729"/>
                </a:lnTo>
                <a:lnTo>
                  <a:pt x="4320" y="19729"/>
                </a:lnTo>
                <a:lnTo>
                  <a:pt x="4320" y="20069"/>
                </a:lnTo>
                <a:lnTo>
                  <a:pt x="4320" y="21260"/>
                </a:lnTo>
                <a:lnTo>
                  <a:pt x="4320" y="21600"/>
                </a:lnTo>
                <a:lnTo>
                  <a:pt x="4320" y="19729"/>
                </a:lnTo>
                <a:lnTo>
                  <a:pt x="5151" y="19729"/>
                </a:lnTo>
                <a:lnTo>
                  <a:pt x="5151" y="20069"/>
                </a:lnTo>
                <a:lnTo>
                  <a:pt x="5151" y="21260"/>
                </a:lnTo>
                <a:lnTo>
                  <a:pt x="5151" y="21600"/>
                </a:lnTo>
                <a:lnTo>
                  <a:pt x="5151" y="19729"/>
                </a:lnTo>
                <a:lnTo>
                  <a:pt x="5982" y="19729"/>
                </a:lnTo>
                <a:lnTo>
                  <a:pt x="5982" y="20069"/>
                </a:lnTo>
                <a:lnTo>
                  <a:pt x="5982" y="21260"/>
                </a:lnTo>
                <a:lnTo>
                  <a:pt x="5982" y="21600"/>
                </a:lnTo>
                <a:lnTo>
                  <a:pt x="5982" y="19729"/>
                </a:lnTo>
                <a:lnTo>
                  <a:pt x="6812" y="19729"/>
                </a:lnTo>
                <a:lnTo>
                  <a:pt x="6812" y="20069"/>
                </a:lnTo>
                <a:lnTo>
                  <a:pt x="6812" y="21260"/>
                </a:lnTo>
                <a:lnTo>
                  <a:pt x="6812" y="21600"/>
                </a:lnTo>
                <a:lnTo>
                  <a:pt x="6812" y="19729"/>
                </a:lnTo>
                <a:lnTo>
                  <a:pt x="7643" y="19729"/>
                </a:lnTo>
                <a:lnTo>
                  <a:pt x="7643" y="20069"/>
                </a:lnTo>
                <a:lnTo>
                  <a:pt x="7643" y="21260"/>
                </a:lnTo>
                <a:lnTo>
                  <a:pt x="7643" y="21600"/>
                </a:lnTo>
                <a:lnTo>
                  <a:pt x="7643" y="19729"/>
                </a:lnTo>
                <a:lnTo>
                  <a:pt x="8474" y="19729"/>
                </a:lnTo>
                <a:lnTo>
                  <a:pt x="8474" y="20069"/>
                </a:lnTo>
                <a:lnTo>
                  <a:pt x="8474" y="21260"/>
                </a:lnTo>
                <a:lnTo>
                  <a:pt x="8474" y="21600"/>
                </a:lnTo>
                <a:lnTo>
                  <a:pt x="8474" y="19729"/>
                </a:lnTo>
                <a:lnTo>
                  <a:pt x="9305" y="19729"/>
                </a:lnTo>
                <a:lnTo>
                  <a:pt x="9305" y="20069"/>
                </a:lnTo>
                <a:lnTo>
                  <a:pt x="9305" y="21260"/>
                </a:lnTo>
                <a:lnTo>
                  <a:pt x="9305" y="21600"/>
                </a:lnTo>
                <a:lnTo>
                  <a:pt x="9305" y="19729"/>
                </a:lnTo>
                <a:lnTo>
                  <a:pt x="10135" y="19729"/>
                </a:lnTo>
                <a:lnTo>
                  <a:pt x="10135" y="20069"/>
                </a:lnTo>
                <a:lnTo>
                  <a:pt x="10135" y="21260"/>
                </a:lnTo>
                <a:lnTo>
                  <a:pt x="10135" y="21600"/>
                </a:lnTo>
                <a:lnTo>
                  <a:pt x="10135" y="19729"/>
                </a:lnTo>
                <a:lnTo>
                  <a:pt x="10966" y="19729"/>
                </a:lnTo>
                <a:lnTo>
                  <a:pt x="10966" y="20069"/>
                </a:lnTo>
                <a:lnTo>
                  <a:pt x="10966" y="21260"/>
                </a:lnTo>
                <a:lnTo>
                  <a:pt x="10966" y="21600"/>
                </a:lnTo>
                <a:lnTo>
                  <a:pt x="10966" y="19729"/>
                </a:lnTo>
                <a:lnTo>
                  <a:pt x="11797" y="19729"/>
                </a:lnTo>
                <a:lnTo>
                  <a:pt x="11797" y="20069"/>
                </a:lnTo>
                <a:lnTo>
                  <a:pt x="11797" y="21260"/>
                </a:lnTo>
                <a:lnTo>
                  <a:pt x="11797" y="21600"/>
                </a:lnTo>
                <a:lnTo>
                  <a:pt x="11797" y="19729"/>
                </a:lnTo>
                <a:lnTo>
                  <a:pt x="12462" y="19729"/>
                </a:lnTo>
                <a:lnTo>
                  <a:pt x="12462" y="20069"/>
                </a:lnTo>
                <a:lnTo>
                  <a:pt x="12462" y="21260"/>
                </a:lnTo>
                <a:lnTo>
                  <a:pt x="12462" y="21600"/>
                </a:lnTo>
                <a:lnTo>
                  <a:pt x="12462" y="19729"/>
                </a:lnTo>
                <a:lnTo>
                  <a:pt x="13292" y="19729"/>
                </a:lnTo>
                <a:lnTo>
                  <a:pt x="13292" y="20069"/>
                </a:lnTo>
                <a:lnTo>
                  <a:pt x="13292" y="21260"/>
                </a:lnTo>
                <a:lnTo>
                  <a:pt x="13292" y="21600"/>
                </a:lnTo>
                <a:lnTo>
                  <a:pt x="13292" y="19729"/>
                </a:lnTo>
                <a:lnTo>
                  <a:pt x="14123" y="19729"/>
                </a:lnTo>
                <a:lnTo>
                  <a:pt x="14123" y="20069"/>
                </a:lnTo>
                <a:lnTo>
                  <a:pt x="14123" y="21260"/>
                </a:lnTo>
                <a:lnTo>
                  <a:pt x="14123" y="21600"/>
                </a:lnTo>
                <a:lnTo>
                  <a:pt x="14123" y="19729"/>
                </a:lnTo>
                <a:lnTo>
                  <a:pt x="14954" y="19729"/>
                </a:lnTo>
                <a:lnTo>
                  <a:pt x="14954" y="20069"/>
                </a:lnTo>
                <a:lnTo>
                  <a:pt x="14954" y="21260"/>
                </a:lnTo>
                <a:lnTo>
                  <a:pt x="14954" y="21600"/>
                </a:lnTo>
                <a:lnTo>
                  <a:pt x="14954" y="19729"/>
                </a:lnTo>
                <a:lnTo>
                  <a:pt x="15785" y="19729"/>
                </a:lnTo>
                <a:lnTo>
                  <a:pt x="15785" y="20069"/>
                </a:lnTo>
                <a:lnTo>
                  <a:pt x="15785" y="21260"/>
                </a:lnTo>
                <a:lnTo>
                  <a:pt x="15785" y="21600"/>
                </a:lnTo>
                <a:lnTo>
                  <a:pt x="15785" y="19729"/>
                </a:lnTo>
                <a:lnTo>
                  <a:pt x="16615" y="19729"/>
                </a:lnTo>
                <a:lnTo>
                  <a:pt x="16615" y="20069"/>
                </a:lnTo>
                <a:lnTo>
                  <a:pt x="16615" y="21260"/>
                </a:lnTo>
                <a:lnTo>
                  <a:pt x="16615" y="21600"/>
                </a:lnTo>
                <a:lnTo>
                  <a:pt x="16615" y="19729"/>
                </a:lnTo>
                <a:lnTo>
                  <a:pt x="17446" y="19729"/>
                </a:lnTo>
                <a:lnTo>
                  <a:pt x="17446" y="20069"/>
                </a:lnTo>
                <a:lnTo>
                  <a:pt x="17446" y="21260"/>
                </a:lnTo>
                <a:lnTo>
                  <a:pt x="17446" y="21600"/>
                </a:lnTo>
                <a:lnTo>
                  <a:pt x="17446" y="19729"/>
                </a:lnTo>
                <a:lnTo>
                  <a:pt x="18277" y="19729"/>
                </a:lnTo>
                <a:lnTo>
                  <a:pt x="18277" y="20069"/>
                </a:lnTo>
                <a:lnTo>
                  <a:pt x="18277" y="21260"/>
                </a:lnTo>
                <a:lnTo>
                  <a:pt x="18277" y="21600"/>
                </a:lnTo>
                <a:lnTo>
                  <a:pt x="18277" y="19729"/>
                </a:lnTo>
                <a:lnTo>
                  <a:pt x="19108" y="19729"/>
                </a:lnTo>
                <a:lnTo>
                  <a:pt x="19108" y="20069"/>
                </a:lnTo>
                <a:lnTo>
                  <a:pt x="19108" y="21260"/>
                </a:lnTo>
                <a:lnTo>
                  <a:pt x="19108" y="21600"/>
                </a:lnTo>
                <a:lnTo>
                  <a:pt x="19108" y="19729"/>
                </a:lnTo>
                <a:lnTo>
                  <a:pt x="19938" y="19729"/>
                </a:lnTo>
                <a:lnTo>
                  <a:pt x="19938" y="20069"/>
                </a:lnTo>
                <a:lnTo>
                  <a:pt x="19938" y="21260"/>
                </a:lnTo>
                <a:lnTo>
                  <a:pt x="19938" y="21600"/>
                </a:lnTo>
                <a:lnTo>
                  <a:pt x="19938" y="19729"/>
                </a:lnTo>
                <a:moveTo>
                  <a:pt x="1495" y="1531"/>
                </a:moveTo>
                <a:lnTo>
                  <a:pt x="5982" y="1531"/>
                </a:lnTo>
                <a:lnTo>
                  <a:pt x="5982" y="18539"/>
                </a:lnTo>
                <a:lnTo>
                  <a:pt x="1495" y="18539"/>
                </a:lnTo>
                <a:lnTo>
                  <a:pt x="1495" y="1531"/>
                </a:lnTo>
                <a:moveTo>
                  <a:pt x="7311" y="1531"/>
                </a:moveTo>
                <a:lnTo>
                  <a:pt x="7975" y="1531"/>
                </a:lnTo>
                <a:lnTo>
                  <a:pt x="7975" y="8334"/>
                </a:lnTo>
                <a:lnTo>
                  <a:pt x="7311" y="8334"/>
                </a:lnTo>
                <a:lnTo>
                  <a:pt x="7311" y="1531"/>
                </a:lnTo>
                <a:moveTo>
                  <a:pt x="7145" y="9865"/>
                </a:moveTo>
                <a:lnTo>
                  <a:pt x="8142" y="9865"/>
                </a:lnTo>
                <a:lnTo>
                  <a:pt x="8142" y="10715"/>
                </a:lnTo>
                <a:lnTo>
                  <a:pt x="7145" y="10715"/>
                </a:lnTo>
                <a:lnTo>
                  <a:pt x="7145" y="9865"/>
                </a:lnTo>
                <a:moveTo>
                  <a:pt x="8972" y="1531"/>
                </a:moveTo>
                <a:lnTo>
                  <a:pt x="12462" y="1531"/>
                </a:lnTo>
                <a:lnTo>
                  <a:pt x="12462" y="5443"/>
                </a:lnTo>
                <a:lnTo>
                  <a:pt x="8972" y="5443"/>
                </a:lnTo>
                <a:lnTo>
                  <a:pt x="8972" y="1531"/>
                </a:lnTo>
                <a:moveTo>
                  <a:pt x="13625" y="1531"/>
                </a:moveTo>
                <a:lnTo>
                  <a:pt x="20271" y="1531"/>
                </a:lnTo>
                <a:lnTo>
                  <a:pt x="20271" y="5443"/>
                </a:lnTo>
                <a:lnTo>
                  <a:pt x="13625" y="5443"/>
                </a:lnTo>
                <a:lnTo>
                  <a:pt x="13625" y="1531"/>
                </a:lnTo>
                <a:moveTo>
                  <a:pt x="18609" y="6463"/>
                </a:moveTo>
                <a:lnTo>
                  <a:pt x="20437" y="6463"/>
                </a:lnTo>
                <a:lnTo>
                  <a:pt x="20437" y="10885"/>
                </a:lnTo>
                <a:lnTo>
                  <a:pt x="18609" y="10885"/>
                </a:lnTo>
                <a:lnTo>
                  <a:pt x="18609" y="6463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57166"/>
            <a:ext cx="2159753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ROUTER</a:t>
            </a:r>
          </a:p>
          <a:p>
            <a:pPr>
              <a:buFont typeface="Arial" pitchFamily="34" charset="0"/>
              <a:buChar char="•"/>
            </a:pPr>
            <a:r>
              <a:rPr lang="es-ES" sz="11200" b="1" dirty="0" smtClean="0">
                <a:solidFill>
                  <a:schemeClr val="accent1">
                    <a:lumMod val="75000"/>
                  </a:schemeClr>
                </a:solidFill>
              </a:rPr>
              <a:t>MODEM</a:t>
            </a:r>
          </a:p>
          <a:p>
            <a:pPr>
              <a:buFont typeface="Arial" pitchFamily="34" charset="0"/>
              <a:buChar char="•"/>
            </a:pPr>
            <a:r>
              <a:rPr lang="es-ES" sz="11200" b="1" dirty="0" smtClean="0">
                <a:solidFill>
                  <a:schemeClr val="accent1">
                    <a:lumMod val="75000"/>
                  </a:schemeClr>
                </a:solidFill>
              </a:rPr>
              <a:t>PUERTOS CLAVE</a:t>
            </a:r>
          </a:p>
          <a:p>
            <a:pPr>
              <a:buFont typeface="Arial" pitchFamily="34" charset="0"/>
              <a:buChar char="•"/>
            </a:pPr>
            <a:r>
              <a:rPr lang="es-ES" sz="11200" b="1" dirty="0" smtClean="0">
                <a:solidFill>
                  <a:schemeClr val="accent1">
                    <a:lumMod val="75000"/>
                  </a:schemeClr>
                </a:solidFill>
              </a:rPr>
              <a:t>SERVIDOR</a:t>
            </a:r>
          </a:p>
          <a:p>
            <a:pPr>
              <a:buFont typeface="Arial" pitchFamily="34" charset="0"/>
              <a:buChar char="•"/>
            </a:pPr>
            <a:r>
              <a:rPr lang="es-ES" sz="11200" b="1" dirty="0" smtClean="0">
                <a:solidFill>
                  <a:schemeClr val="accent1">
                    <a:lumMod val="75000"/>
                  </a:schemeClr>
                </a:solidFill>
              </a:rPr>
              <a:t>TARJETA RED</a:t>
            </a:r>
          </a:p>
          <a:p>
            <a:pPr>
              <a:buFont typeface="Arial" pitchFamily="34" charset="0"/>
              <a:buChar char="•"/>
            </a:pPr>
            <a:r>
              <a:rPr lang="es-ES" sz="11200" b="1" dirty="0" smtClean="0">
                <a:solidFill>
                  <a:schemeClr val="accent1">
                    <a:lumMod val="75000"/>
                  </a:schemeClr>
                </a:solidFill>
              </a:rPr>
              <a:t>HUBS</a:t>
            </a:r>
          </a:p>
          <a:p>
            <a:pPr>
              <a:buFont typeface="Arial" pitchFamily="34" charset="0"/>
              <a:buChar char="•"/>
            </a:pPr>
            <a:r>
              <a:rPr lang="es-ES" sz="11200" b="1" dirty="0" smtClean="0">
                <a:solidFill>
                  <a:schemeClr val="accent1">
                    <a:lumMod val="75000"/>
                  </a:schemeClr>
                </a:solidFill>
              </a:rPr>
              <a:t>PUENTES</a:t>
            </a:r>
          </a:p>
          <a:p>
            <a:pPr>
              <a:buFont typeface="Arial" pitchFamily="34" charset="0"/>
              <a:buChar char="•"/>
            </a:pPr>
            <a:r>
              <a:rPr lang="es-ES" sz="11200" b="1" dirty="0" smtClean="0">
                <a:solidFill>
                  <a:schemeClr val="accent1">
                    <a:lumMod val="75000"/>
                  </a:schemeClr>
                </a:solidFill>
              </a:rPr>
              <a:t>PUERTAS DE ENLACE</a:t>
            </a:r>
          </a:p>
          <a:p>
            <a:pPr>
              <a:buFont typeface="Arial" pitchFamily="34" charset="0"/>
              <a:buChar char="•"/>
            </a:pPr>
            <a:r>
              <a:rPr lang="es-ES" sz="11200" b="1" dirty="0" smtClean="0">
                <a:solidFill>
                  <a:schemeClr val="accent1">
                    <a:lumMod val="75000"/>
                  </a:schemeClr>
                </a:solidFill>
              </a:rPr>
              <a:t>SERVIDOR CABLE UTP</a:t>
            </a:r>
          </a:p>
          <a:p>
            <a:pPr>
              <a:buFont typeface="Arial" pitchFamily="34" charset="0"/>
              <a:buChar char="•"/>
            </a:pPr>
            <a:r>
              <a:rPr lang="es-ES" sz="11200" b="1" dirty="0" smtClean="0">
                <a:solidFill>
                  <a:schemeClr val="accent1">
                    <a:lumMod val="75000"/>
                  </a:schemeClr>
                </a:solidFill>
              </a:rPr>
              <a:t>CONECTOR RJ45</a:t>
            </a:r>
          </a:p>
          <a:p>
            <a:endParaRPr lang="es-ES" sz="1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Dispositivos de comunicación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3071810"/>
            <a:ext cx="18542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/>
      <p:bldP spid="10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dirty="0">
                <a:latin typeface="Tahoma" pitchFamily="34" charset="0"/>
              </a:rPr>
              <a:t>Es el procedimiento mediante el cual los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 dirty="0">
                <a:latin typeface="Tahoma" pitchFamily="34" charset="0"/>
              </a:rPr>
              <a:t> crudos se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 dirty="0">
                <a:latin typeface="Tahoma" pitchFamily="34" charset="0"/>
              </a:rPr>
              <a:t> en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 dirty="0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Para realizar esta transformación,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 dirty="0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 dirty="0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  <p:sp>
        <p:nvSpPr>
          <p:cNvPr id="15" name="1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 dirty="0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 dirty="0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 dirty="0">
                <a:latin typeface="Tahoma" pitchFamily="34" charset="0"/>
              </a:rPr>
              <a:t> eficiente para </a:t>
            </a:r>
            <a:r>
              <a:rPr lang="es-MX" altLang="es-ES_tradnl" dirty="0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 dirty="0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 dirty="0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 dirty="0">
                <a:latin typeface="Tahoma" pitchFamily="34" charset="0"/>
              </a:rPr>
              <a:t>,</a:t>
            </a:r>
            <a:r>
              <a:rPr lang="es-ES" altLang="es-ES_tradnl" dirty="0">
                <a:latin typeface="Tahoma" pitchFamily="34" charset="0"/>
              </a:rPr>
              <a:t> </a:t>
            </a:r>
            <a:r>
              <a:rPr lang="es-MX" altLang="es-ES_tradnl" dirty="0">
                <a:latin typeface="Tahoma" pitchFamily="34" charset="0"/>
              </a:rPr>
              <a:t>es decir,</a:t>
            </a:r>
            <a:r>
              <a:rPr lang="es-ES" altLang="es-ES_tradnl" dirty="0">
                <a:latin typeface="Tahoma" pitchFamily="34" charset="0"/>
              </a:rPr>
              <a:t> hardware</a:t>
            </a:r>
            <a:r>
              <a:rPr lang="es-MX" altLang="es-ES_tradnl" dirty="0">
                <a:latin typeface="Tahoma" pitchFamily="34" charset="0"/>
              </a:rPr>
              <a:t> </a:t>
            </a:r>
            <a:r>
              <a:rPr lang="es-ES" altLang="es-ES_tradnl" dirty="0">
                <a:latin typeface="Tahoma" pitchFamily="34" charset="0"/>
              </a:rPr>
              <a:t>capaz de </a:t>
            </a:r>
            <a:r>
              <a:rPr lang="es-MX" altLang="es-ES_tradnl" dirty="0">
                <a:latin typeface="Tahoma" pitchFamily="34" charset="0"/>
              </a:rPr>
              <a:t>“</a:t>
            </a:r>
            <a:r>
              <a:rPr lang="es-ES" altLang="es-ES_tradnl" dirty="0">
                <a:latin typeface="Tahoma" pitchFamily="34" charset="0"/>
              </a:rPr>
              <a:t>memorizar</a:t>
            </a:r>
            <a:r>
              <a:rPr lang="es-MX" altLang="es-ES_tradnl" dirty="0">
                <a:latin typeface="Tahoma" pitchFamily="34" charset="0"/>
              </a:rPr>
              <a:t>” datos, </a:t>
            </a:r>
            <a:r>
              <a:rPr lang="es-ES" altLang="es-ES_tradnl" dirty="0">
                <a:latin typeface="Tahoma" pitchFamily="34" charset="0"/>
              </a:rPr>
              <a:t> </a:t>
            </a:r>
            <a:r>
              <a:rPr lang="es-MX" altLang="es-ES_tradnl" dirty="0">
                <a:latin typeface="Tahoma" pitchFamily="34" charset="0"/>
              </a:rPr>
              <a:t>transformarlos y </a:t>
            </a:r>
            <a:r>
              <a:rPr lang="es-ES" altLang="es-ES_tradnl" dirty="0">
                <a:latin typeface="Tahoma" pitchFamily="34" charset="0"/>
              </a:rPr>
              <a:t>mostrar </a:t>
            </a:r>
            <a:r>
              <a:rPr lang="es-MX" altLang="es-ES_tradnl" dirty="0">
                <a:latin typeface="Tahoma" pitchFamily="34" charset="0"/>
              </a:rPr>
              <a:t>los resultados</a:t>
            </a:r>
            <a:r>
              <a:rPr lang="es-ES" altLang="es-ES_tradnl" dirty="0">
                <a:latin typeface="Tahoma" pitchFamily="34" charset="0"/>
              </a:rPr>
              <a:t>. </a:t>
            </a:r>
            <a:endParaRPr lang="es-MX" altLang="es-ES_tradnl" dirty="0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 dirty="0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 dirty="0">
                <a:latin typeface="Tahoma" pitchFamily="34" charset="0"/>
              </a:rPr>
              <a:t>Hacia 1950, </a:t>
            </a:r>
            <a:r>
              <a:rPr lang="es-ES" altLang="es-ES_tradnl" dirty="0">
                <a:solidFill>
                  <a:srgbClr val="66FF33"/>
                </a:solidFill>
                <a:latin typeface="Tahoma" pitchFamily="34" charset="0"/>
              </a:rPr>
              <a:t>John Von </a:t>
            </a:r>
            <a:r>
              <a:rPr lang="es-ES" altLang="es-ES_tradnl" dirty="0" err="1">
                <a:solidFill>
                  <a:srgbClr val="66FF33"/>
                </a:solidFill>
                <a:latin typeface="Tahoma" pitchFamily="34" charset="0"/>
              </a:rPr>
              <a:t>Neumann</a:t>
            </a:r>
            <a:r>
              <a:rPr lang="es-ES" altLang="es-ES_tradnl" dirty="0">
                <a:latin typeface="Tahoma" pitchFamily="34" charset="0"/>
              </a:rPr>
              <a:t> tuvo la idea de construir una máquina que "</a:t>
            </a:r>
            <a:r>
              <a:rPr lang="es-ES" altLang="es-ES_tradnl" dirty="0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 dirty="0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 dirty="0">
                <a:latin typeface="Tahoma" pitchFamily="34" charset="0"/>
              </a:rPr>
              <a:t>" una serie de </a:t>
            </a:r>
            <a:r>
              <a:rPr lang="es-ES" altLang="es-ES_tradnl" dirty="0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 dirty="0">
                <a:latin typeface="Tahoma" pitchFamily="34" charset="0"/>
              </a:rPr>
              <a:t> y un </a:t>
            </a:r>
            <a:r>
              <a:rPr lang="es-MX" altLang="es-ES_tradnl" dirty="0">
                <a:latin typeface="Tahoma" pitchFamily="34" charset="0"/>
              </a:rPr>
              <a:t>grupo</a:t>
            </a:r>
            <a:r>
              <a:rPr lang="es-ES" altLang="es-ES_tradnl" dirty="0">
                <a:latin typeface="Tahoma" pitchFamily="34" charset="0"/>
              </a:rPr>
              <a:t> de </a:t>
            </a:r>
            <a:r>
              <a:rPr lang="es-ES" altLang="es-ES_tradnl" dirty="0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 dirty="0">
                <a:latin typeface="Tahoma" pitchFamily="34" charset="0"/>
              </a:rPr>
              <a:t>, </a:t>
            </a:r>
            <a:r>
              <a:rPr lang="es-MX" altLang="es-ES_tradnl" dirty="0">
                <a:latin typeface="Tahoma" pitchFamily="34" charset="0"/>
              </a:rPr>
              <a:t>para</a:t>
            </a:r>
            <a:r>
              <a:rPr lang="es-ES" altLang="es-ES_tradnl" dirty="0">
                <a:latin typeface="Tahoma" pitchFamily="34" charset="0"/>
              </a:rPr>
              <a:t> que pudiera luego "</a:t>
            </a:r>
            <a:r>
              <a:rPr lang="es-ES" altLang="es-ES_tradnl" dirty="0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 dirty="0">
                <a:latin typeface="Tahoma" pitchFamily="34" charset="0"/>
              </a:rPr>
              <a:t>" hasta lograr </a:t>
            </a:r>
            <a:r>
              <a:rPr lang="es-MX" altLang="es-ES_tradnl" dirty="0">
                <a:latin typeface="Tahoma" pitchFamily="34" charset="0"/>
              </a:rPr>
              <a:t>un</a:t>
            </a:r>
            <a:r>
              <a:rPr lang="es-ES" altLang="es-ES_tradnl" dirty="0">
                <a:latin typeface="Tahoma" pitchFamily="34" charset="0"/>
              </a:rPr>
              <a:t> </a:t>
            </a:r>
            <a:r>
              <a:rPr lang="es-ES" altLang="es-ES_tradnl" dirty="0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 dirty="0">
                <a:latin typeface="Tahoma" pitchFamily="34" charset="0"/>
              </a:rPr>
              <a:t>.</a:t>
            </a:r>
            <a:endParaRPr lang="es-ES_tradnl" dirty="0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643042" y="3000372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COMPUTADORA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HADWARE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2" action="ppaction://hlinksldjump"/>
                        </a:rPr>
                        <a:t>COMPONENTES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3" action="ppaction://hlinksldjump"/>
                        </a:rPr>
                        <a:t>DEFINICION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4" action="ppaction://hlinksldjump"/>
                        </a:rPr>
                        <a:t>ORDENADOR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5" action="ppaction://hlinksldjump"/>
                        </a:rPr>
                        <a:t>CLACIFICACION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6" action="ppaction://hlinksldjump"/>
                        </a:rPr>
                        <a:t>OBJETIVOS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7" action="ppaction://hlinksldjump"/>
                        </a:rPr>
                        <a:t>COMUNICACIÓN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4" action="ppaction://hlinksldjump"/>
                        </a:rPr>
                        <a:t>CONTENIDOS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8" action="ppaction://hlinksldjump"/>
                        </a:rPr>
                        <a:t>MEMORIA ROM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4" action="ppaction://hlinksldjump"/>
                        </a:rPr>
                        <a:t>CARACTERISTICAS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9" action="ppaction://hlinksldjump"/>
                        </a:rPr>
                        <a:t>MEMORIA</a:t>
                      </a:r>
                      <a:r>
                        <a:rPr lang="es-ES" baseline="0" dirty="0" smtClean="0">
                          <a:hlinkClick r:id="rId9" action="ppaction://hlinksldjump"/>
                        </a:rPr>
                        <a:t> RAM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0" action="ppaction://hlinksldjump"/>
                        </a:rPr>
                        <a:t>RELACION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6600" dirty="0" smtClean="0">
                <a:latin typeface="Algerian" pitchFamily="82" charset="0"/>
              </a:rPr>
              <a:t>MENU</a:t>
            </a:r>
            <a:endParaRPr lang="es-E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 dirty="0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 dirty="0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 dirty="0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Forma parte de la categoría conocida como “</a:t>
            </a:r>
            <a:r>
              <a:rPr kumimoji="0" lang="es-ES_tradnl" i="1" dirty="0">
                <a:latin typeface="Tahoma" pitchFamily="34" charset="0"/>
              </a:rPr>
              <a:t>firmware</a:t>
            </a:r>
            <a:r>
              <a:rPr kumimoji="0" lang="es-ES_tradnl" dirty="0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5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5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6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7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8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95</TotalTime>
  <Words>1588</Words>
  <PresentationFormat>Presentación en pantalla (4:3)</PresentationFormat>
  <Paragraphs>310</Paragraphs>
  <Slides>36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Metro</vt:lpstr>
      <vt:lpstr>Diapositiva 1</vt:lpstr>
      <vt:lpstr>MENU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Dispositivos de comunicación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</dc:creator>
  <cp:lastModifiedBy>Alex</cp:lastModifiedBy>
  <cp:revision>10</cp:revision>
  <dcterms:modified xsi:type="dcterms:W3CDTF">2003-01-16T06:58:43Z</dcterms:modified>
</cp:coreProperties>
</file>