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2C46FD-6018-4E99-A203-D26802C659C0}" type="datetimeFigureOut">
              <a:rPr lang="es-ES" smtClean="0"/>
              <a:pPr/>
              <a:t>22/11/2010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D3AA96F-2D9B-4EBE-A86C-4F723A4ADE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9999"/>
                </a:solidFill>
              </a:rPr>
              <a:t>Metabolismos</a:t>
            </a:r>
            <a:endParaRPr lang="es-ES" dirty="0">
              <a:solidFill>
                <a:srgbClr val="009999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rgbClr val="009999"/>
                </a:solidFill>
              </a:rPr>
              <a:t>Yassine </a:t>
            </a:r>
            <a:r>
              <a:rPr lang="es-ES" b="1" dirty="0" smtClean="0">
                <a:solidFill>
                  <a:srgbClr val="009999"/>
                </a:solidFill>
              </a:rPr>
              <a:t>Ángela</a:t>
            </a:r>
            <a:endParaRPr lang="es-ES" b="1" dirty="0" smtClean="0">
              <a:solidFill>
                <a:srgbClr val="009999"/>
              </a:solidFill>
            </a:endParaRPr>
          </a:p>
          <a:p>
            <a:r>
              <a:rPr lang="es-ES" b="1" dirty="0" smtClean="0">
                <a:solidFill>
                  <a:srgbClr val="009999"/>
                </a:solidFill>
              </a:rPr>
              <a:t>Ramírez  </a:t>
            </a:r>
            <a:r>
              <a:rPr lang="es-ES" b="1" dirty="0" smtClean="0">
                <a:solidFill>
                  <a:srgbClr val="009999"/>
                </a:solidFill>
              </a:rPr>
              <a:t>K</a:t>
            </a:r>
            <a:r>
              <a:rPr lang="es-ES" b="1" dirty="0" smtClean="0">
                <a:solidFill>
                  <a:srgbClr val="009999"/>
                </a:solidFill>
              </a:rPr>
              <a:t>eila</a:t>
            </a:r>
            <a:endParaRPr lang="es-ES" b="1" dirty="0" smtClean="0">
              <a:solidFill>
                <a:srgbClr val="009999"/>
              </a:solidFill>
            </a:endParaRPr>
          </a:p>
          <a:p>
            <a:r>
              <a:rPr lang="es-ES" b="1" dirty="0" smtClean="0">
                <a:solidFill>
                  <a:srgbClr val="009999"/>
                </a:solidFill>
              </a:rPr>
              <a:t>Molina </a:t>
            </a:r>
            <a:r>
              <a:rPr lang="es-ES" b="1" dirty="0" smtClean="0">
                <a:solidFill>
                  <a:srgbClr val="009999"/>
                </a:solidFill>
              </a:rPr>
              <a:t>Yanibeth</a:t>
            </a:r>
            <a:endParaRPr lang="es-ES" b="1" dirty="0" smtClean="0">
              <a:solidFill>
                <a:srgbClr val="009999"/>
              </a:solidFill>
            </a:endParaRPr>
          </a:p>
          <a:p>
            <a:endParaRPr lang="es-ES" b="1" dirty="0" smtClean="0">
              <a:solidFill>
                <a:srgbClr val="009999"/>
              </a:solidFill>
            </a:endParaRPr>
          </a:p>
          <a:p>
            <a:r>
              <a:rPr lang="es-ES" b="1" dirty="0" smtClean="0">
                <a:solidFill>
                  <a:srgbClr val="009999"/>
                </a:solidFill>
              </a:rPr>
              <a:t>1105</a:t>
            </a:r>
            <a:endParaRPr lang="es-ES" b="1" dirty="0">
              <a:solidFill>
                <a:srgbClr val="0099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9999"/>
                </a:solidFill>
              </a:rPr>
              <a:t>¿Qué es un metabolismo?</a:t>
            </a:r>
            <a:endParaRPr lang="es-ES" dirty="0">
              <a:solidFill>
                <a:srgbClr val="009999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251520" y="2636912"/>
            <a:ext cx="8022336" cy="3816424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El metabolismo es el conjunto de reacciones bioquímicas y procesos físico-químicos que ocurren en una célula y en el organismo. Estos complejos procesos interrelacionados son la base de la vida a escala molecular, y permiten las diversas actividades de las células: crecer, reproducirse, mantener sus estructuras, responder a estímulos, etc.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TIPOS DE METABOLISMO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1506" name="Picture 2" descr="http://web.educastur.princast.es/proyectos/biogeo_ov/2bch/B3_METABOLISMO/t31_METABOL/diapositivas/Diapositiva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2530" name="Picture 2" descr="http://web.educastur.princast.es/proyectos/biogeo_ov/2bch/B3_METABOLISMO/t31_METABOL/diapositivas/Diapositiva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009999"/>
                </a:solidFill>
              </a:rPr>
              <a:t>Catabolismo</a:t>
            </a:r>
            <a:endParaRPr lang="es-ES" dirty="0">
              <a:solidFill>
                <a:srgbClr val="009999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323528" y="2852936"/>
            <a:ext cx="8022336" cy="3312368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>
                <a:solidFill>
                  <a:schemeClr val="bg1"/>
                </a:solidFill>
              </a:rPr>
              <a:t>El catabolismo es el conjunto de procesos metabólicos que liberan energía. Estos incluyen degradación y oxidación de moléculas de alimento, así como reacciones que retienen la energía del Sol.</a:t>
            </a:r>
          </a:p>
          <a:p>
            <a:pPr algn="just">
              <a:buNone/>
            </a:pPr>
            <a:r>
              <a:rPr lang="es-ES" dirty="0" smtClean="0">
                <a:solidFill>
                  <a:schemeClr val="bg1"/>
                </a:solidFill>
              </a:rPr>
              <a:t>    El propósito de estás reacciones catabólicas es proveer energía, poder reductor y componentes necesitados por reacciones anabólicas. La naturaleza de estas reacciones catabólicas difiere de organismo en organismo. Sin embargo, estas diferentes formas de catabolismo dependen de reacciones de reducción-oxidación que involucran transferencia de electrones de moléculas donantes (como las moléculas orgánicas, agua, amoníaco, sulfuro de hidrógeno e iones ferrosos), a aceptores de dichos electrones como el oxígeno, el nitrato o el sulfato.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9999"/>
                </a:solidFill>
              </a:rPr>
              <a:t>Anabolismo</a:t>
            </a:r>
            <a:endParaRPr lang="es-ES" dirty="0">
              <a:solidFill>
                <a:srgbClr val="009999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251520" y="2708920"/>
            <a:ext cx="8022336" cy="2952328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El anabolismo es el conjunto de procesos metabólicos constructivos en donde la energía liberada por el catabolismo es utilizada para sintetizar moléculas complejas. En general, las moléculas complejas que dan lugar a estructuras celulares son construidas a partir de precursores simples. El anabolismo involucra tres facetas. Primero, la producción de precursores como aminoácidos, monosacáridos, isoprenoides y nucleótidos; segundo, su activación en reactivos usando energía del ATP; y tercero, el conjunto de estos precursores en moléculas más complejas como proteínas, polisacáridos, lípidos y ácidos nucleicos.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http://web.educastur.princast.es/proyectos/biogeo_ov/2bch/B3_METABOLISMO/t31_METABOL/diapositivas/Diapositiva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</TotalTime>
  <Words>22</Words>
  <Application>Microsoft Office PowerPoint</Application>
  <PresentationFormat>Presentación en pantalla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Módulo</vt:lpstr>
      <vt:lpstr>Metabolismos</vt:lpstr>
      <vt:lpstr>¿Qué es un metabolismo?</vt:lpstr>
      <vt:lpstr>TIPOS DE METABOLISMO</vt:lpstr>
      <vt:lpstr>Diapositiva 4</vt:lpstr>
      <vt:lpstr>Catabolismo</vt:lpstr>
      <vt:lpstr>Anabolismo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Metabolismos</dc:title>
  <dc:creator>YANY</dc:creator>
  <cp:lastModifiedBy>Angela</cp:lastModifiedBy>
  <cp:revision>3</cp:revision>
  <dcterms:created xsi:type="dcterms:W3CDTF">2010-11-18T18:58:06Z</dcterms:created>
  <dcterms:modified xsi:type="dcterms:W3CDTF">2010-11-22T12:43:52Z</dcterms:modified>
</cp:coreProperties>
</file>