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79" r:id="rId22"/>
    <p:sldId id="275" r:id="rId23"/>
    <p:sldId id="276" r:id="rId24"/>
    <p:sldId id="277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02" autoAdjust="0"/>
    <p:restoredTop sz="94699" autoAdjust="0"/>
  </p:normalViewPr>
  <p:slideViewPr>
    <p:cSldViewPr snapToObjects="1">
      <p:cViewPr varScale="1">
        <p:scale>
          <a:sx n="117" d="100"/>
          <a:sy n="117" d="100"/>
        </p:scale>
        <p:origin x="-64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presProps" Target="presProps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printerSettings" Target="printerSettings/printerSettings1.bin"/><Relationship Id="rId11" Type="http://schemas.openxmlformats.org/officeDocument/2006/relationships/slide" Target="slides/slide10.xml"/><Relationship Id="rId29" Type="http://schemas.openxmlformats.org/officeDocument/2006/relationships/notesMaster" Target="notesMasters/notes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E32AA-13E3-5844-B83C-0EC565EB4C07}" type="datetimeFigureOut">
              <a:rPr lang="en-US" smtClean="0"/>
              <a:t>9/8/09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7D3EA-08B3-BF40-A359-DE45C7AFBC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3FBD0-2ABF-AB43-BF45-E0618197B0FF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6FBD0-4732-D141-BD6F-92495EDBE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COMET with Visio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Visio UML Modeling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First, select the UML Use Case section of the shapes library</a:t>
            </a:r>
            <a:endParaRPr lang="en-US" dirty="0"/>
          </a:p>
        </p:txBody>
      </p:sp>
      <p:pic>
        <p:nvPicPr>
          <p:cNvPr id="4" name="Picture 3" descr="Use Case Shap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888068"/>
            <a:ext cx="1761905" cy="423809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Drag a use case onto the drawing.</a:t>
            </a:r>
            <a:endParaRPr lang="en-US" dirty="0"/>
          </a:p>
        </p:txBody>
      </p:sp>
      <p:pic>
        <p:nvPicPr>
          <p:cNvPr id="5" name="Picture 4" descr="UseCas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2991" y="2907115"/>
            <a:ext cx="4523809" cy="321904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Double-click the Use Case to open its properties dialog, and give it a name.</a:t>
            </a:r>
            <a:endParaRPr lang="en-US" dirty="0"/>
          </a:p>
        </p:txBody>
      </p:sp>
      <p:pic>
        <p:nvPicPr>
          <p:cNvPr id="4" name="Picture 3" descr="Use Case Properti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476" y="2819400"/>
            <a:ext cx="6019048" cy="391428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r>
              <a:rPr lang="en-US" dirty="0" smtClean="0"/>
              <a:t>Repeat this process with an Actor</a:t>
            </a:r>
            <a:endParaRPr lang="en-US" dirty="0"/>
          </a:p>
        </p:txBody>
      </p:sp>
      <p:pic>
        <p:nvPicPr>
          <p:cNvPr id="4" name="Picture 3" descr="Actor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1" y="2743200"/>
            <a:ext cx="3990409" cy="2839491"/>
          </a:xfrm>
          <a:prstGeom prst="rect">
            <a:avLst/>
          </a:prstGeom>
        </p:spPr>
      </p:pic>
      <p:pic>
        <p:nvPicPr>
          <p:cNvPr id="5" name="Picture 4" descr="Actor Properti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2590800"/>
            <a:ext cx="4884304" cy="317634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Communications Connector in the UML Use Case shapes, and drag it onto the drawing..</a:t>
            </a:r>
          </a:p>
        </p:txBody>
      </p:sp>
      <p:pic>
        <p:nvPicPr>
          <p:cNvPr id="4" name="Picture 3" descr="CommunicationConnect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152" y="3581400"/>
            <a:ext cx="1761905" cy="2200000"/>
          </a:xfrm>
          <a:prstGeom prst="rect">
            <a:avLst/>
          </a:prstGeom>
        </p:spPr>
      </p:pic>
      <p:pic>
        <p:nvPicPr>
          <p:cNvPr id="5" name="Picture 4" descr="CommunicationConnector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4419" y="2971800"/>
            <a:ext cx="4952381" cy="367619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435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After linking the Actor and Use case, double-click the Communication Connector to open its properties.</a:t>
            </a:r>
            <a:endParaRPr lang="en-US" dirty="0"/>
          </a:p>
        </p:txBody>
      </p:sp>
      <p:pic>
        <p:nvPicPr>
          <p:cNvPr id="4" name="Picture 3" descr="Association Properti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971800"/>
            <a:ext cx="5790448" cy="37656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Note you can change the end names and multiplicities.</a:t>
            </a:r>
          </a:p>
          <a:p>
            <a:r>
              <a:rPr lang="en-US" dirty="0" smtClean="0"/>
              <a:t>Blank all but a multiplicity of 1 for the Driver.</a:t>
            </a:r>
            <a:endParaRPr lang="en-US" dirty="0"/>
          </a:p>
        </p:txBody>
      </p:sp>
      <p:pic>
        <p:nvPicPr>
          <p:cNvPr id="4" name="Picture 3" descr="Association Properties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090263"/>
            <a:ext cx="5676524" cy="369153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 (cont)</a:t>
            </a:r>
            <a:endParaRPr lang="en-US" dirty="0"/>
          </a:p>
        </p:txBody>
      </p:sp>
      <p:pic>
        <p:nvPicPr>
          <p:cNvPr id="4" name="Content Placeholder 3" descr="Use Case Final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5809" y="2667000"/>
            <a:ext cx="4952381" cy="3676190"/>
          </a:xfrm>
        </p:spPr>
      </p:pic>
      <p:sp>
        <p:nvSpPr>
          <p:cNvPr id="5" name="TextBox 4"/>
          <p:cNvSpPr txBox="1"/>
          <p:nvPr/>
        </p:nvSpPr>
        <p:spPr>
          <a:xfrm>
            <a:off x="457200" y="1752600"/>
            <a:ext cx="49552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000" dirty="0" smtClean="0"/>
              <a:t>The Use Case is now Finished.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In a new drawing, select the UML Static Structure shapes.</a:t>
            </a:r>
            <a:endParaRPr lang="en-US" dirty="0"/>
          </a:p>
        </p:txBody>
      </p:sp>
      <p:pic>
        <p:nvPicPr>
          <p:cNvPr id="4" name="Picture 3" descr="Static Structure Shap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152400"/>
            <a:ext cx="1659294" cy="658336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Drag a Class onto the drawing.</a:t>
            </a:r>
            <a:endParaRPr lang="en-US" dirty="0"/>
          </a:p>
        </p:txBody>
      </p:sp>
      <p:pic>
        <p:nvPicPr>
          <p:cNvPr id="5" name="Picture 4" descr="Class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592830"/>
            <a:ext cx="4380952" cy="35333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Drawing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opening Visio, you will see a list of templates available.</a:t>
            </a:r>
            <a:endParaRPr lang="en-US" dirty="0"/>
          </a:p>
        </p:txBody>
      </p:sp>
      <p:pic>
        <p:nvPicPr>
          <p:cNvPr id="5" name="Picture 4" descr="CreateDraw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743199"/>
            <a:ext cx="5568735" cy="383154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Double Click on the new class to open its properties, where you can change its name.</a:t>
            </a:r>
            <a:endParaRPr lang="en-US" dirty="0"/>
          </a:p>
        </p:txBody>
      </p:sp>
      <p:pic>
        <p:nvPicPr>
          <p:cNvPr id="5" name="Picture 4" descr="ClassProperties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476" y="2743200"/>
            <a:ext cx="6019048" cy="391428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also add attributes and operations to the class.</a:t>
            </a:r>
            <a:endParaRPr lang="en-US" dirty="0"/>
          </a:p>
        </p:txBody>
      </p:sp>
      <p:pic>
        <p:nvPicPr>
          <p:cNvPr id="4" name="Picture 3" descr="Attributes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819400"/>
            <a:ext cx="6019048" cy="391428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After creating several basic classes, right-click on one and select “Shape Display Options”</a:t>
            </a:r>
            <a:endParaRPr lang="en-US" dirty="0"/>
          </a:p>
        </p:txBody>
      </p:sp>
      <p:pic>
        <p:nvPicPr>
          <p:cNvPr id="4" name="Picture 3" descr="Shape Display Options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667000"/>
            <a:ext cx="5428857" cy="405519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you can suppress the visibility of the Attributes and Operations fields.</a:t>
            </a:r>
            <a:endParaRPr lang="en-US" dirty="0"/>
          </a:p>
        </p:txBody>
      </p:sp>
      <p:pic>
        <p:nvPicPr>
          <p:cNvPr id="4" name="Picture 3" descr="Shape Display Options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667000"/>
            <a:ext cx="4019048" cy="4104762"/>
          </a:xfrm>
          <a:prstGeom prst="rect">
            <a:avLst/>
          </a:prstGeom>
        </p:spPr>
      </p:pic>
      <p:pic>
        <p:nvPicPr>
          <p:cNvPr id="5" name="Picture 4" descr="Basic Typ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971800"/>
            <a:ext cx="4380952" cy="3533333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define a composition or aggregation relationship, use the Composition connector.</a:t>
            </a:r>
            <a:endParaRPr lang="en-US" dirty="0"/>
          </a:p>
        </p:txBody>
      </p:sp>
      <p:pic>
        <p:nvPicPr>
          <p:cNvPr id="4" name="Picture 3" descr="Composition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29000"/>
            <a:ext cx="1761905" cy="2200000"/>
          </a:xfrm>
          <a:prstGeom prst="rect">
            <a:avLst/>
          </a:prstGeom>
        </p:spPr>
      </p:pic>
      <p:pic>
        <p:nvPicPr>
          <p:cNvPr id="5" name="Picture 4" descr="Composition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743200"/>
            <a:ext cx="5390476" cy="3942857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Changing the Aggregation to “shared” replaces the solid diamond with a transparent one.</a:t>
            </a:r>
            <a:endParaRPr lang="en-US" dirty="0"/>
          </a:p>
        </p:txBody>
      </p:sp>
      <p:pic>
        <p:nvPicPr>
          <p:cNvPr id="4" name="Picture 3" descr="Composition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431077"/>
            <a:ext cx="4144268" cy="2695086"/>
          </a:xfrm>
          <a:prstGeom prst="rect">
            <a:avLst/>
          </a:prstGeom>
        </p:spPr>
      </p:pic>
      <p:pic>
        <p:nvPicPr>
          <p:cNvPr id="5" name="Picture 4" descr="Composition 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8990" y="3124200"/>
            <a:ext cx="4452885" cy="3257057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After editing the properties of the Composition connector, connect its ends to the appropriate objects.</a:t>
            </a:r>
            <a:endParaRPr lang="en-US" dirty="0"/>
          </a:p>
        </p:txBody>
      </p:sp>
      <p:pic>
        <p:nvPicPr>
          <p:cNvPr id="4" name="Picture 3" descr="Composition 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762" y="2915143"/>
            <a:ext cx="5390476" cy="3942857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Similarly, generalization relationships are shown with a Generalization connector.</a:t>
            </a:r>
            <a:endParaRPr lang="en-US" dirty="0"/>
          </a:p>
        </p:txBody>
      </p:sp>
      <p:pic>
        <p:nvPicPr>
          <p:cNvPr id="4" name="Picture 3" descr="Generalization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810000"/>
            <a:ext cx="1761905" cy="1504762"/>
          </a:xfrm>
          <a:prstGeom prst="rect">
            <a:avLst/>
          </a:prstGeom>
        </p:spPr>
      </p:pic>
      <p:pic>
        <p:nvPicPr>
          <p:cNvPr id="5" name="Picture 4" descr="Generalization 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762743"/>
            <a:ext cx="5390476" cy="39428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Drawing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the Software Engineering folder, select UML Model Diagram</a:t>
            </a:r>
          </a:p>
          <a:p>
            <a:r>
              <a:rPr lang="en-US" dirty="0" smtClean="0"/>
              <a:t>After choosing your units, select “Create”</a:t>
            </a:r>
            <a:endParaRPr lang="en-US" dirty="0"/>
          </a:p>
        </p:txBody>
      </p:sp>
      <p:pic>
        <p:nvPicPr>
          <p:cNvPr id="4" name="Picture 3" descr="CreateDrawing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429000"/>
            <a:ext cx="5214976" cy="3090167"/>
          </a:xfrm>
          <a:prstGeom prst="rect">
            <a:avLst/>
          </a:prstGeom>
        </p:spPr>
      </p:pic>
      <p:pic>
        <p:nvPicPr>
          <p:cNvPr id="5" name="Picture 4" descr="CreateDrawing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2514" y="2895600"/>
            <a:ext cx="714286" cy="2190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Drawing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be taken to a new drawing with the UML shapes and Model Explorer visible.</a:t>
            </a:r>
            <a:endParaRPr lang="en-US" dirty="0"/>
          </a:p>
        </p:txBody>
      </p:sp>
      <p:pic>
        <p:nvPicPr>
          <p:cNvPr id="5" name="Picture 4" descr="CreateDrawing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1" y="2723209"/>
            <a:ext cx="5410200" cy="41347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Shapes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The Shapes Library is on the left hand side.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Shapes are organized by the kind of UML diagram they appear on.</a:t>
            </a:r>
            <a:endParaRPr lang="en-US" dirty="0"/>
          </a:p>
        </p:txBody>
      </p:sp>
      <p:pic>
        <p:nvPicPr>
          <p:cNvPr id="4" name="Picture 3" descr="ShapesLibrar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057400"/>
            <a:ext cx="1761905" cy="312380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Explorer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The Model Explorer is also on the left hand side.</a:t>
            </a:r>
          </a:p>
          <a:p>
            <a:r>
              <a:rPr lang="en-US" dirty="0" smtClean="0"/>
              <a:t>All the objects you create will be shown here in a hierarchy for easy access.</a:t>
            </a:r>
            <a:endParaRPr lang="en-US" dirty="0"/>
          </a:p>
        </p:txBody>
      </p:sp>
      <p:pic>
        <p:nvPicPr>
          <p:cNvPr id="7" name="Picture 6" descr="ModelExplorer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743200"/>
            <a:ext cx="1761905" cy="21523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Stereotypes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 add stereotypes, right click on the system in the Model Explorer</a:t>
            </a:r>
          </a:p>
          <a:p>
            <a:endParaRPr lang="en-US" dirty="0" smtClean="0"/>
          </a:p>
          <a:p>
            <a:r>
              <a:rPr lang="en-US" dirty="0" smtClean="0"/>
              <a:t>Select “Stereotypes…” and the Stereotypes dialog will appear.</a:t>
            </a:r>
            <a:endParaRPr lang="en-US" dirty="0"/>
          </a:p>
        </p:txBody>
      </p:sp>
      <p:pic>
        <p:nvPicPr>
          <p:cNvPr id="4" name="Picture 3" descr="ModelExplorer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417638"/>
            <a:ext cx="1761905" cy="2352381"/>
          </a:xfrm>
          <a:prstGeom prst="rect">
            <a:avLst/>
          </a:prstGeom>
        </p:spPr>
      </p:pic>
      <p:pic>
        <p:nvPicPr>
          <p:cNvPr id="5" name="Picture 4" descr="Stereotypes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3200400"/>
            <a:ext cx="3338502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Stereotypes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Click “New” to create a new stereotype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You can specify the name, and the base class the stereotype applies to.</a:t>
            </a:r>
          </a:p>
        </p:txBody>
      </p:sp>
      <p:pic>
        <p:nvPicPr>
          <p:cNvPr id="4" name="Picture 3" descr="Stereotypes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1365" y="1981200"/>
            <a:ext cx="3665435" cy="368113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Adding Stereotypes (cont)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Lets make the entity stereotype for classes. Click OK to finish.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Stereotypes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9" y="1600200"/>
            <a:ext cx="4447619" cy="44666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540</Words>
  <Application>Microsoft Macintosh PowerPoint</Application>
  <PresentationFormat>On-screen Show (4:3)</PresentationFormat>
  <Paragraphs>61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Using COMET with Visio</vt:lpstr>
      <vt:lpstr>Creating a Drawing</vt:lpstr>
      <vt:lpstr>Create a Drawing (cont)</vt:lpstr>
      <vt:lpstr>Create a Drawing (cont)</vt:lpstr>
      <vt:lpstr>Shapes Library</vt:lpstr>
      <vt:lpstr>Model Explorer</vt:lpstr>
      <vt:lpstr>Adding Stereotypes</vt:lpstr>
      <vt:lpstr>Adding Stereotypes (cont)</vt:lpstr>
      <vt:lpstr>Slide 9</vt:lpstr>
      <vt:lpstr>Use Case Diagrams</vt:lpstr>
      <vt:lpstr>Use Case Diagrams (cont)</vt:lpstr>
      <vt:lpstr>Use Case Diagrams (cont)</vt:lpstr>
      <vt:lpstr>Use Case Diagrams (cont)</vt:lpstr>
      <vt:lpstr>Use Case Diagrams (cont)</vt:lpstr>
      <vt:lpstr>Use Case Diagrams (cont)</vt:lpstr>
      <vt:lpstr>Use Case Diagrams (cont)</vt:lpstr>
      <vt:lpstr>Use Case Diagrams (cont)</vt:lpstr>
      <vt:lpstr>Class Diagrams</vt:lpstr>
      <vt:lpstr>Class Diagrams (cont)</vt:lpstr>
      <vt:lpstr>Class Diagrams (cont)</vt:lpstr>
      <vt:lpstr>Class Diagrams (cont)</vt:lpstr>
      <vt:lpstr>Class Diagrams (cont)</vt:lpstr>
      <vt:lpstr>Class Diagrams (cont)</vt:lpstr>
      <vt:lpstr>Class Diagrams (cont)</vt:lpstr>
      <vt:lpstr>Class Diagrams (cont)</vt:lpstr>
      <vt:lpstr>Class Diagrams (cont)</vt:lpstr>
      <vt:lpstr>Class Diagrams (cont)</vt:lpstr>
    </vt:vector>
  </TitlesOfParts>
  <Company>Small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COMET with VISIO</dc:title>
  <dc:creator>robbinsd</dc:creator>
  <cp:lastModifiedBy>robbinsd</cp:lastModifiedBy>
  <cp:revision>31</cp:revision>
  <dcterms:created xsi:type="dcterms:W3CDTF">2009-09-08T18:44:28Z</dcterms:created>
  <dcterms:modified xsi:type="dcterms:W3CDTF">2009-09-08T22:31:06Z</dcterms:modified>
</cp:coreProperties>
</file>