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600" y="2071678"/>
            <a:ext cx="7772400" cy="1470025"/>
          </a:xfrm>
        </p:spPr>
        <p:txBody>
          <a:bodyPr/>
          <a:lstStyle/>
          <a:p>
            <a:r>
              <a:rPr lang="es-ES" dirty="0" smtClean="0"/>
              <a:t>          PROTEINAS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285984" y="1857364"/>
            <a:ext cx="6400800" cy="3495684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Las proteínas formadas por carbono, hidrógeno, oxígeno, nitrógeno, azufre y fósforo, abundan en la carne, pescado, huevo, leche y sus derivados; se consideran alimentos plásticos porque son necesarios para formar tejidos en el niño y en el adolescente y para remplazar a las células que se van gastando en los tejidos del adulto.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357422" y="1500174"/>
            <a:ext cx="6400800" cy="4638692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Un gramo de proteínas proporciona 4 calorías. Abundan en la leche, queso, huevo, carne y frijol de soja. Las proteínas están formadas por la unión de aminoácidos, de los cuales hay 9 que se consideran esenciales porque no pueden ser sintetizados por el organismo: histidina, leucina, isoleucina, lisina, metionina, fenilalanina, treonina, triptofano y valina; sin ello el organismo no puede sintetizar proteínas en las que intervienen estos aminoácidos y los tejidos sufren alteraciones.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214546" y="928670"/>
            <a:ext cx="6172200" cy="1894362"/>
          </a:xfrm>
        </p:spPr>
        <p:txBody>
          <a:bodyPr/>
          <a:lstStyle/>
          <a:p>
            <a:r>
              <a:rPr lang="es-ES" b="1" dirty="0" smtClean="0"/>
              <a:t>Digestión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286000" y="3071810"/>
            <a:ext cx="6172200" cy="3303112"/>
          </a:xfrm>
        </p:spPr>
        <p:txBody>
          <a:bodyPr>
            <a:normAutofit/>
          </a:bodyPr>
          <a:lstStyle/>
          <a:p>
            <a:r>
              <a:rPr lang="es-ES" dirty="0" smtClean="0"/>
              <a:t>Se efectúa por el proceso de hidrólisis que es lo contrario a la condensación, así que la digestión se inicia con la acción de la pepsina.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143108" y="928670"/>
            <a:ext cx="6172200" cy="1894362"/>
          </a:xfrm>
        </p:spPr>
        <p:txBody>
          <a:bodyPr/>
          <a:lstStyle/>
          <a:p>
            <a:r>
              <a:rPr lang="es-ES" b="1" dirty="0" smtClean="0"/>
              <a:t>Absorción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286000" y="3000372"/>
            <a:ext cx="6172200" cy="3374550"/>
          </a:xfrm>
        </p:spPr>
        <p:txBody>
          <a:bodyPr>
            <a:normAutofit fontScale="85000" lnSpcReduction="10000"/>
          </a:bodyPr>
          <a:lstStyle/>
          <a:p>
            <a:r>
              <a:rPr lang="es-ES" dirty="0" smtClean="0"/>
              <a:t>Al nivel del intestino delgado son absorbidos por las vellosidades por medio del cotransporte de sodio llevados a los capilares sanguíneos de las vellosidades y posteriormente a la sangre portal para ser metabolizados en el hígado, en la circulación general son absorbidos por las células del cuerpo.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214546" y="785794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Regulación de los aminoácidos: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286000" y="3000372"/>
            <a:ext cx="6172200" cy="3374550"/>
          </a:xfrm>
        </p:spPr>
        <p:txBody>
          <a:bodyPr>
            <a:normAutofit fontScale="92500" lnSpcReduction="20000"/>
          </a:bodyPr>
          <a:lstStyle/>
          <a:p>
            <a:r>
              <a:rPr lang="es-ES" b="1" dirty="0" smtClean="0"/>
              <a:t>1.</a:t>
            </a:r>
            <a:r>
              <a:rPr lang="es-ES" dirty="0" smtClean="0"/>
              <a:t>Si hay un aumento de aminoácidos en la sangre las células hepáticas los almacenan temporalmente.</a:t>
            </a:r>
            <a:br>
              <a:rPr lang="es-ES" dirty="0" smtClean="0"/>
            </a:br>
            <a:r>
              <a:rPr lang="es-ES" b="1" dirty="0" smtClean="0"/>
              <a:t>2.</a:t>
            </a:r>
            <a:r>
              <a:rPr lang="es-ES" dirty="0" smtClean="0"/>
              <a:t>Si hay disminución de aminoácidos a nivel sanguíneo son liberados incrementando su concentración sanguínea.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214546" y="1928802"/>
            <a:ext cx="6172200" cy="1894362"/>
          </a:xfrm>
        </p:spPr>
        <p:txBody>
          <a:bodyPr>
            <a:normAutofit/>
          </a:bodyPr>
          <a:lstStyle/>
          <a:p>
            <a:r>
              <a:rPr lang="es-ES" sz="4400" dirty="0" smtClean="0"/>
              <a:t>Metabolismo de las proteínas.</a:t>
            </a:r>
            <a:endParaRPr lang="es-E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357422" y="500042"/>
            <a:ext cx="6500858" cy="6143668"/>
          </a:xfrm>
        </p:spPr>
        <p:txBody>
          <a:bodyPr>
            <a:normAutofit fontScale="62500" lnSpcReduction="20000"/>
          </a:bodyPr>
          <a:lstStyle/>
          <a:p>
            <a:r>
              <a:rPr lang="es-ES" dirty="0" smtClean="0"/>
              <a:t>La catabolia de las proteínas, al igual que la de las grasas consiste en 2 etapas. 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La primera ocurre principalmente en las células hepáticas, y la segunda es el ciclo del ácido cítrico. 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La primera etapa se llama desaminación y es la reacción por medio de la cual un radical amino (NH2). Se separan una molécula de aminoácidos, y así se forman una molécula de amoniaco y una de cetoácido. La mayor parte del amoniaco se convierte en urea y se excreta por orina.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El cetoácido puede experimentar desaminación por la vía del ácido cítrico o convertirse en glucosa (gluconeogénesis)o a grasa (lipogénesis).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La anabolia proteínica produce muchas sustancias necesarias para la supervivencia. 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Cumple una función capital en el crecimiento, reproducción y control de las células y es el principal proceso de reparación. El catabolismo y anabolismo de las proteínas se efectúa ininterrumpidamente.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</TotalTime>
  <Words>277</Words>
  <Application>Microsoft Office PowerPoint</Application>
  <PresentationFormat>Presentación en pantalla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Brío</vt:lpstr>
      <vt:lpstr>          PROTEINAS</vt:lpstr>
      <vt:lpstr>Diapositiva 2</vt:lpstr>
      <vt:lpstr>Diapositiva 3</vt:lpstr>
      <vt:lpstr>Digestión</vt:lpstr>
      <vt:lpstr>Absorción</vt:lpstr>
      <vt:lpstr>Regulación de los aminoácidos: </vt:lpstr>
      <vt:lpstr>Metabolismo de las proteínas.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PROTEINAS</dc:title>
  <dc:creator>UNICO</dc:creator>
  <cp:lastModifiedBy>UNICO</cp:lastModifiedBy>
  <cp:revision>3</cp:revision>
  <dcterms:created xsi:type="dcterms:W3CDTF">2009-10-06T22:06:16Z</dcterms:created>
  <dcterms:modified xsi:type="dcterms:W3CDTF">2009-10-10T21:27:02Z</dcterms:modified>
</cp:coreProperties>
</file>