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FFFF"/>
    <a:srgbClr val="000099"/>
    <a:srgbClr val="00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66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33794" name="Group 2"/>
          <p:cNvGrpSpPr>
            <a:grpSpLocks/>
          </p:cNvGrpSpPr>
          <p:nvPr/>
        </p:nvGrpSpPr>
        <p:grpSpPr bwMode="auto">
          <a:xfrm>
            <a:off x="0" y="0"/>
            <a:ext cx="9142413" cy="6856413"/>
            <a:chOff x="0" y="0"/>
            <a:chExt cx="5759" cy="4319"/>
          </a:xfrm>
        </p:grpSpPr>
        <p:sp>
          <p:nvSpPr>
            <p:cNvPr id="33795" name="Freeform 3"/>
            <p:cNvSpPr>
              <a:spLocks/>
            </p:cNvSpPr>
            <p:nvPr/>
          </p:nvSpPr>
          <p:spPr bwMode="hidden">
            <a:xfrm>
              <a:off x="0" y="0"/>
              <a:ext cx="5758" cy="1043"/>
            </a:xfrm>
            <a:custGeom>
              <a:avLst/>
              <a:gdLst/>
              <a:ahLst/>
              <a:cxnLst>
                <a:cxn ang="0">
                  <a:pos x="5740" y="1043"/>
                </a:cxn>
                <a:cxn ang="0">
                  <a:pos x="0" y="1043"/>
                </a:cxn>
                <a:cxn ang="0">
                  <a:pos x="0" y="0"/>
                </a:cxn>
                <a:cxn ang="0">
                  <a:pos x="5740" y="0"/>
                </a:cxn>
                <a:cxn ang="0">
                  <a:pos x="5740" y="1043"/>
                </a:cxn>
                <a:cxn ang="0">
                  <a:pos x="5740" y="1043"/>
                </a:cxn>
              </a:cxnLst>
              <a:rect l="0" t="0" r="r" b="b"/>
              <a:pathLst>
                <a:path w="5740" h="1043">
                  <a:moveTo>
                    <a:pt x="5740" y="1043"/>
                  </a:moveTo>
                  <a:lnTo>
                    <a:pt x="0" y="1043"/>
                  </a:lnTo>
                  <a:lnTo>
                    <a:pt x="0" y="0"/>
                  </a:lnTo>
                  <a:lnTo>
                    <a:pt x="5740" y="0"/>
                  </a:lnTo>
                  <a:lnTo>
                    <a:pt x="5740" y="1043"/>
                  </a:lnTo>
                  <a:lnTo>
                    <a:pt x="5740" y="1043"/>
                  </a:lnTo>
                  <a:close/>
                </a:path>
              </a:pathLst>
            </a:custGeom>
            <a:gradFill rotWithShape="0">
              <a:gsLst>
                <a:gs pos="0">
                  <a:schemeClr val="bg1"/>
                </a:gs>
                <a:gs pos="100000">
                  <a:schemeClr val="bg1">
                    <a:gamma/>
                    <a:shade val="69804"/>
                    <a:invGamma/>
                  </a:schemeClr>
                </a:gs>
              </a:gsLst>
              <a:lin ang="5400000" scaled="1"/>
            </a:gradFill>
            <a:ln w="9525">
              <a:noFill/>
              <a:round/>
              <a:headEnd/>
              <a:tailEnd/>
            </a:ln>
          </p:spPr>
          <p:txBody>
            <a:bodyPr/>
            <a:lstStyle/>
            <a:p>
              <a:endParaRPr lang="es-CO" dirty="0"/>
            </a:p>
          </p:txBody>
        </p:sp>
        <p:grpSp>
          <p:nvGrpSpPr>
            <p:cNvPr id="33796" name="Group 4"/>
            <p:cNvGrpSpPr>
              <a:grpSpLocks/>
            </p:cNvGrpSpPr>
            <p:nvPr userDrawn="1"/>
          </p:nvGrpSpPr>
          <p:grpSpPr bwMode="auto">
            <a:xfrm>
              <a:off x="0" y="0"/>
              <a:ext cx="5759" cy="4319"/>
              <a:chOff x="0" y="0"/>
              <a:chExt cx="5759" cy="4319"/>
            </a:xfrm>
          </p:grpSpPr>
          <p:sp>
            <p:nvSpPr>
              <p:cNvPr id="33797" name="Freeform 5"/>
              <p:cNvSpPr>
                <a:spLocks/>
              </p:cNvSpPr>
              <p:nvPr/>
            </p:nvSpPr>
            <p:spPr bwMode="hidden">
              <a:xfrm>
                <a:off x="1" y="1040"/>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81961"/>
                      <a:invGamma/>
                    </a:schemeClr>
                  </a:gs>
                  <a:gs pos="100000">
                    <a:schemeClr val="bg2"/>
                  </a:gs>
                </a:gsLst>
                <a:lin ang="5400000" scaled="1"/>
              </a:gradFill>
              <a:ln w="9525">
                <a:noFill/>
                <a:round/>
                <a:headEnd/>
                <a:tailEnd/>
              </a:ln>
            </p:spPr>
            <p:txBody>
              <a:bodyPr/>
              <a:lstStyle/>
              <a:p>
                <a:endParaRPr lang="es-CO" dirty="0"/>
              </a:p>
            </p:txBody>
          </p:sp>
          <p:sp>
            <p:nvSpPr>
              <p:cNvPr id="33798" name="Freeform 6"/>
              <p:cNvSpPr>
                <a:spLocks/>
              </p:cNvSpPr>
              <p:nvPr/>
            </p:nvSpPr>
            <p:spPr bwMode="hidden">
              <a:xfrm>
                <a:off x="0" y="3988"/>
                <a:ext cx="5758" cy="42"/>
              </a:xfrm>
              <a:custGeom>
                <a:avLst/>
                <a:gdLst/>
                <a:ahLst/>
                <a:cxnLst>
                  <a:cxn ang="0">
                    <a:pos x="0" y="42"/>
                  </a:cxn>
                  <a:cxn ang="0">
                    <a:pos x="5740" y="42"/>
                  </a:cxn>
                  <a:cxn ang="0">
                    <a:pos x="5740" y="0"/>
                  </a:cxn>
                  <a:cxn ang="0">
                    <a:pos x="0" y="0"/>
                  </a:cxn>
                  <a:cxn ang="0">
                    <a:pos x="0" y="42"/>
                  </a:cxn>
                  <a:cxn ang="0">
                    <a:pos x="0" y="42"/>
                  </a:cxn>
                </a:cxnLst>
                <a:rect l="0" t="0" r="r" b="b"/>
                <a:pathLst>
                  <a:path w="5740" h="42">
                    <a:moveTo>
                      <a:pt x="0" y="42"/>
                    </a:moveTo>
                    <a:lnTo>
                      <a:pt x="5740" y="42"/>
                    </a:lnTo>
                    <a:lnTo>
                      <a:pt x="5740" y="0"/>
                    </a:lnTo>
                    <a:lnTo>
                      <a:pt x="0" y="0"/>
                    </a:lnTo>
                    <a:lnTo>
                      <a:pt x="0" y="42"/>
                    </a:lnTo>
                    <a:lnTo>
                      <a:pt x="0" y="42"/>
                    </a:lnTo>
                    <a:close/>
                  </a:path>
                </a:pathLst>
              </a:custGeom>
              <a:gradFill rotWithShape="0">
                <a:gsLst>
                  <a:gs pos="0">
                    <a:schemeClr val="bg2">
                      <a:gamma/>
                      <a:shade val="94118"/>
                      <a:invGamma/>
                    </a:schemeClr>
                  </a:gs>
                  <a:gs pos="100000">
                    <a:schemeClr val="bg2"/>
                  </a:gs>
                </a:gsLst>
                <a:lin ang="5400000" scaled="1"/>
              </a:gradFill>
              <a:ln w="9525">
                <a:noFill/>
                <a:round/>
                <a:headEnd/>
                <a:tailEnd/>
              </a:ln>
            </p:spPr>
            <p:txBody>
              <a:bodyPr/>
              <a:lstStyle/>
              <a:p>
                <a:endParaRPr lang="es-CO" dirty="0"/>
              </a:p>
            </p:txBody>
          </p:sp>
          <p:sp>
            <p:nvSpPr>
              <p:cNvPr id="33799" name="Freeform 7"/>
              <p:cNvSpPr>
                <a:spLocks/>
              </p:cNvSpPr>
              <p:nvPr/>
            </p:nvSpPr>
            <p:spPr bwMode="hidden">
              <a:xfrm>
                <a:off x="0" y="3665"/>
                <a:ext cx="5758" cy="30"/>
              </a:xfrm>
              <a:custGeom>
                <a:avLst/>
                <a:gdLst/>
                <a:ahLst/>
                <a:cxnLst>
                  <a:cxn ang="0">
                    <a:pos x="0" y="30"/>
                  </a:cxn>
                  <a:cxn ang="0">
                    <a:pos x="5740" y="30"/>
                  </a:cxn>
                  <a:cxn ang="0">
                    <a:pos x="5740" y="0"/>
                  </a:cxn>
                  <a:cxn ang="0">
                    <a:pos x="0" y="0"/>
                  </a:cxn>
                  <a:cxn ang="0">
                    <a:pos x="0" y="30"/>
                  </a:cxn>
                  <a:cxn ang="0">
                    <a:pos x="0" y="30"/>
                  </a:cxn>
                </a:cxnLst>
                <a:rect l="0" t="0" r="r" b="b"/>
                <a:pathLst>
                  <a:path w="5740" h="30">
                    <a:moveTo>
                      <a:pt x="0" y="30"/>
                    </a:moveTo>
                    <a:lnTo>
                      <a:pt x="5740" y="30"/>
                    </a:lnTo>
                    <a:lnTo>
                      <a:pt x="5740" y="0"/>
                    </a:lnTo>
                    <a:lnTo>
                      <a:pt x="0" y="0"/>
                    </a:lnTo>
                    <a:lnTo>
                      <a:pt x="0" y="30"/>
                    </a:lnTo>
                    <a:lnTo>
                      <a:pt x="0" y="30"/>
                    </a:lnTo>
                    <a:close/>
                  </a:path>
                </a:pathLst>
              </a:custGeom>
              <a:gradFill rotWithShape="0">
                <a:gsLst>
                  <a:gs pos="0">
                    <a:schemeClr val="bg2">
                      <a:gamma/>
                      <a:shade val="94118"/>
                      <a:invGamma/>
                    </a:schemeClr>
                  </a:gs>
                  <a:gs pos="100000">
                    <a:schemeClr val="bg2"/>
                  </a:gs>
                </a:gsLst>
                <a:lin ang="5400000" scaled="1"/>
              </a:gradFill>
              <a:ln w="9525">
                <a:noFill/>
                <a:round/>
                <a:headEnd/>
                <a:tailEnd/>
              </a:ln>
            </p:spPr>
            <p:txBody>
              <a:bodyPr/>
              <a:lstStyle/>
              <a:p>
                <a:endParaRPr lang="es-CO" dirty="0"/>
              </a:p>
            </p:txBody>
          </p:sp>
          <p:sp>
            <p:nvSpPr>
              <p:cNvPr id="33800" name="Freeform 8"/>
              <p:cNvSpPr>
                <a:spLocks/>
              </p:cNvSpPr>
              <p:nvPr/>
            </p:nvSpPr>
            <p:spPr bwMode="hidden">
              <a:xfrm>
                <a:off x="0" y="3364"/>
                <a:ext cx="5758" cy="30"/>
              </a:xfrm>
              <a:custGeom>
                <a:avLst/>
                <a:gdLst/>
                <a:ahLst/>
                <a:cxnLst>
                  <a:cxn ang="0">
                    <a:pos x="0" y="30"/>
                  </a:cxn>
                  <a:cxn ang="0">
                    <a:pos x="5740" y="30"/>
                  </a:cxn>
                  <a:cxn ang="0">
                    <a:pos x="5740" y="0"/>
                  </a:cxn>
                  <a:cxn ang="0">
                    <a:pos x="0" y="0"/>
                  </a:cxn>
                  <a:cxn ang="0">
                    <a:pos x="0" y="30"/>
                  </a:cxn>
                  <a:cxn ang="0">
                    <a:pos x="0" y="30"/>
                  </a:cxn>
                </a:cxnLst>
                <a:rect l="0" t="0" r="r" b="b"/>
                <a:pathLst>
                  <a:path w="5740" h="30">
                    <a:moveTo>
                      <a:pt x="0" y="30"/>
                    </a:moveTo>
                    <a:lnTo>
                      <a:pt x="5740" y="30"/>
                    </a:lnTo>
                    <a:lnTo>
                      <a:pt x="5740" y="0"/>
                    </a:lnTo>
                    <a:lnTo>
                      <a:pt x="0" y="0"/>
                    </a:lnTo>
                    <a:lnTo>
                      <a:pt x="0" y="30"/>
                    </a:lnTo>
                    <a:lnTo>
                      <a:pt x="0" y="30"/>
                    </a:lnTo>
                    <a:close/>
                  </a:path>
                </a:pathLst>
              </a:custGeom>
              <a:gradFill rotWithShape="0">
                <a:gsLst>
                  <a:gs pos="0">
                    <a:schemeClr val="bg2">
                      <a:gamma/>
                      <a:shade val="90980"/>
                      <a:invGamma/>
                    </a:schemeClr>
                  </a:gs>
                  <a:gs pos="100000">
                    <a:schemeClr val="bg2"/>
                  </a:gs>
                </a:gsLst>
                <a:lin ang="5400000" scaled="1"/>
              </a:gradFill>
              <a:ln w="9525">
                <a:noFill/>
                <a:round/>
                <a:headEnd/>
                <a:tailEnd/>
              </a:ln>
            </p:spPr>
            <p:txBody>
              <a:bodyPr/>
              <a:lstStyle/>
              <a:p>
                <a:endParaRPr lang="es-CO" dirty="0"/>
              </a:p>
            </p:txBody>
          </p:sp>
          <p:sp>
            <p:nvSpPr>
              <p:cNvPr id="33801" name="Freeform 9"/>
              <p:cNvSpPr>
                <a:spLocks/>
              </p:cNvSpPr>
              <p:nvPr/>
            </p:nvSpPr>
            <p:spPr bwMode="hidden">
              <a:xfrm>
                <a:off x="0" y="3105"/>
                <a:ext cx="5758" cy="31"/>
              </a:xfrm>
              <a:custGeom>
                <a:avLst/>
                <a:gdLst/>
                <a:ahLst/>
                <a:cxnLst>
                  <a:cxn ang="0">
                    <a:pos x="0" y="30"/>
                  </a:cxn>
                  <a:cxn ang="0">
                    <a:pos x="5740" y="30"/>
                  </a:cxn>
                  <a:cxn ang="0">
                    <a:pos x="5740" y="0"/>
                  </a:cxn>
                  <a:cxn ang="0">
                    <a:pos x="0" y="0"/>
                  </a:cxn>
                  <a:cxn ang="0">
                    <a:pos x="0" y="30"/>
                  </a:cxn>
                  <a:cxn ang="0">
                    <a:pos x="0" y="30"/>
                  </a:cxn>
                </a:cxnLst>
                <a:rect l="0" t="0" r="r" b="b"/>
                <a:pathLst>
                  <a:path w="5740" h="30">
                    <a:moveTo>
                      <a:pt x="0" y="30"/>
                    </a:moveTo>
                    <a:lnTo>
                      <a:pt x="5740" y="30"/>
                    </a:lnTo>
                    <a:lnTo>
                      <a:pt x="5740" y="0"/>
                    </a:lnTo>
                    <a:lnTo>
                      <a:pt x="0" y="0"/>
                    </a:lnTo>
                    <a:lnTo>
                      <a:pt x="0" y="30"/>
                    </a:lnTo>
                    <a:lnTo>
                      <a:pt x="0" y="30"/>
                    </a:lnTo>
                    <a:close/>
                  </a:path>
                </a:pathLst>
              </a:custGeom>
              <a:gradFill rotWithShape="0">
                <a:gsLst>
                  <a:gs pos="0">
                    <a:schemeClr val="bg2">
                      <a:gamma/>
                      <a:shade val="90980"/>
                      <a:invGamma/>
                    </a:schemeClr>
                  </a:gs>
                  <a:gs pos="100000">
                    <a:schemeClr val="bg2"/>
                  </a:gs>
                </a:gsLst>
                <a:lin ang="5400000" scaled="1"/>
              </a:gradFill>
              <a:ln w="9525">
                <a:noFill/>
                <a:round/>
                <a:headEnd/>
                <a:tailEnd/>
              </a:ln>
            </p:spPr>
            <p:txBody>
              <a:bodyPr/>
              <a:lstStyle/>
              <a:p>
                <a:endParaRPr lang="es-CO" dirty="0"/>
              </a:p>
            </p:txBody>
          </p:sp>
          <p:sp>
            <p:nvSpPr>
              <p:cNvPr id="33802" name="Freeform 10"/>
              <p:cNvSpPr>
                <a:spLocks/>
              </p:cNvSpPr>
              <p:nvPr/>
            </p:nvSpPr>
            <p:spPr bwMode="hidden">
              <a:xfrm>
                <a:off x="0" y="2859"/>
                <a:ext cx="5758" cy="36"/>
              </a:xfrm>
              <a:custGeom>
                <a:avLst/>
                <a:gdLst/>
                <a:ahLst/>
                <a:cxnLst>
                  <a:cxn ang="0">
                    <a:pos x="5740" y="0"/>
                  </a:cxn>
                  <a:cxn ang="0">
                    <a:pos x="0" y="0"/>
                  </a:cxn>
                  <a:cxn ang="0">
                    <a:pos x="0" y="36"/>
                  </a:cxn>
                  <a:cxn ang="0">
                    <a:pos x="5740" y="36"/>
                  </a:cxn>
                  <a:cxn ang="0">
                    <a:pos x="5740" y="0"/>
                  </a:cxn>
                  <a:cxn ang="0">
                    <a:pos x="5740" y="0"/>
                  </a:cxn>
                </a:cxnLst>
                <a:rect l="0" t="0" r="r" b="b"/>
                <a:pathLst>
                  <a:path w="5740" h="36">
                    <a:moveTo>
                      <a:pt x="5740" y="0"/>
                    </a:moveTo>
                    <a:lnTo>
                      <a:pt x="0" y="0"/>
                    </a:lnTo>
                    <a:lnTo>
                      <a:pt x="0" y="36"/>
                    </a:lnTo>
                    <a:lnTo>
                      <a:pt x="5740" y="36"/>
                    </a:lnTo>
                    <a:lnTo>
                      <a:pt x="5740" y="0"/>
                    </a:lnTo>
                    <a:lnTo>
                      <a:pt x="5740" y="0"/>
                    </a:lnTo>
                    <a:close/>
                  </a:path>
                </a:pathLst>
              </a:custGeom>
              <a:gradFill rotWithShape="0">
                <a:gsLst>
                  <a:gs pos="0">
                    <a:schemeClr val="bg2">
                      <a:gamma/>
                      <a:shade val="87843"/>
                      <a:invGamma/>
                    </a:schemeClr>
                  </a:gs>
                  <a:gs pos="100000">
                    <a:schemeClr val="bg2"/>
                  </a:gs>
                </a:gsLst>
                <a:lin ang="5400000" scaled="1"/>
              </a:gradFill>
              <a:ln w="9525">
                <a:noFill/>
                <a:round/>
                <a:headEnd/>
                <a:tailEnd/>
              </a:ln>
            </p:spPr>
            <p:txBody>
              <a:bodyPr/>
              <a:lstStyle/>
              <a:p>
                <a:endParaRPr lang="es-CO" dirty="0"/>
              </a:p>
            </p:txBody>
          </p:sp>
          <p:sp>
            <p:nvSpPr>
              <p:cNvPr id="33803" name="Freeform 11"/>
              <p:cNvSpPr>
                <a:spLocks/>
              </p:cNvSpPr>
              <p:nvPr/>
            </p:nvSpPr>
            <p:spPr bwMode="hidden">
              <a:xfrm>
                <a:off x="0" y="2644"/>
                <a:ext cx="5758" cy="30"/>
              </a:xfrm>
              <a:custGeom>
                <a:avLst/>
                <a:gdLst/>
                <a:ahLst/>
                <a:cxnLst>
                  <a:cxn ang="0">
                    <a:pos x="5740" y="0"/>
                  </a:cxn>
                  <a:cxn ang="0">
                    <a:pos x="0" y="0"/>
                  </a:cxn>
                  <a:cxn ang="0">
                    <a:pos x="0" y="30"/>
                  </a:cxn>
                  <a:cxn ang="0">
                    <a:pos x="5740" y="30"/>
                  </a:cxn>
                  <a:cxn ang="0">
                    <a:pos x="5740" y="0"/>
                  </a:cxn>
                  <a:cxn ang="0">
                    <a:pos x="5740" y="0"/>
                  </a:cxn>
                </a:cxnLst>
                <a:rect l="0" t="0" r="r" b="b"/>
                <a:pathLst>
                  <a:path w="5740" h="30">
                    <a:moveTo>
                      <a:pt x="5740" y="0"/>
                    </a:moveTo>
                    <a:lnTo>
                      <a:pt x="0" y="0"/>
                    </a:lnTo>
                    <a:lnTo>
                      <a:pt x="0" y="30"/>
                    </a:lnTo>
                    <a:lnTo>
                      <a:pt x="5740" y="30"/>
                    </a:lnTo>
                    <a:lnTo>
                      <a:pt x="5740" y="0"/>
                    </a:lnTo>
                    <a:lnTo>
                      <a:pt x="5740" y="0"/>
                    </a:lnTo>
                    <a:close/>
                  </a:path>
                </a:pathLst>
              </a:custGeom>
              <a:gradFill rotWithShape="0">
                <a:gsLst>
                  <a:gs pos="0">
                    <a:schemeClr val="bg2">
                      <a:gamma/>
                      <a:shade val="87843"/>
                      <a:invGamma/>
                    </a:schemeClr>
                  </a:gs>
                  <a:gs pos="100000">
                    <a:schemeClr val="bg2"/>
                  </a:gs>
                </a:gsLst>
                <a:lin ang="5400000" scaled="1"/>
              </a:gradFill>
              <a:ln w="9525">
                <a:noFill/>
                <a:round/>
                <a:headEnd/>
                <a:tailEnd/>
              </a:ln>
            </p:spPr>
            <p:txBody>
              <a:bodyPr/>
              <a:lstStyle/>
              <a:p>
                <a:endParaRPr lang="es-CO" dirty="0"/>
              </a:p>
            </p:txBody>
          </p:sp>
          <p:sp>
            <p:nvSpPr>
              <p:cNvPr id="33804" name="Freeform 12"/>
              <p:cNvSpPr>
                <a:spLocks/>
              </p:cNvSpPr>
              <p:nvPr/>
            </p:nvSpPr>
            <p:spPr bwMode="hidden">
              <a:xfrm>
                <a:off x="0" y="2433"/>
                <a:ext cx="5758" cy="36"/>
              </a:xfrm>
              <a:custGeom>
                <a:avLst/>
                <a:gdLst/>
                <a:ahLst/>
                <a:cxnLst>
                  <a:cxn ang="0">
                    <a:pos x="5740" y="0"/>
                  </a:cxn>
                  <a:cxn ang="0">
                    <a:pos x="0" y="0"/>
                  </a:cxn>
                  <a:cxn ang="0">
                    <a:pos x="0" y="36"/>
                  </a:cxn>
                  <a:cxn ang="0">
                    <a:pos x="5740" y="36"/>
                  </a:cxn>
                  <a:cxn ang="0">
                    <a:pos x="5740" y="0"/>
                  </a:cxn>
                  <a:cxn ang="0">
                    <a:pos x="5740" y="0"/>
                  </a:cxn>
                </a:cxnLst>
                <a:rect l="0" t="0" r="r" b="b"/>
                <a:pathLst>
                  <a:path w="5740" h="36">
                    <a:moveTo>
                      <a:pt x="5740" y="0"/>
                    </a:moveTo>
                    <a:lnTo>
                      <a:pt x="0" y="0"/>
                    </a:lnTo>
                    <a:lnTo>
                      <a:pt x="0" y="36"/>
                    </a:lnTo>
                    <a:lnTo>
                      <a:pt x="5740" y="36"/>
                    </a:lnTo>
                    <a:lnTo>
                      <a:pt x="5740" y="0"/>
                    </a:lnTo>
                    <a:lnTo>
                      <a:pt x="5740" y="0"/>
                    </a:lnTo>
                    <a:close/>
                  </a:path>
                </a:pathLst>
              </a:custGeom>
              <a:gradFill rotWithShape="0">
                <a:gsLst>
                  <a:gs pos="0">
                    <a:schemeClr val="bg2">
                      <a:gamma/>
                      <a:shade val="84706"/>
                      <a:invGamma/>
                    </a:schemeClr>
                  </a:gs>
                  <a:gs pos="100000">
                    <a:schemeClr val="bg2"/>
                  </a:gs>
                </a:gsLst>
                <a:lin ang="5400000" scaled="1"/>
              </a:gradFill>
              <a:ln w="9525">
                <a:noFill/>
                <a:round/>
                <a:headEnd/>
                <a:tailEnd/>
              </a:ln>
            </p:spPr>
            <p:txBody>
              <a:bodyPr/>
              <a:lstStyle/>
              <a:p>
                <a:endParaRPr lang="es-CO" dirty="0"/>
              </a:p>
            </p:txBody>
          </p:sp>
          <p:sp>
            <p:nvSpPr>
              <p:cNvPr id="33805" name="Freeform 13"/>
              <p:cNvSpPr>
                <a:spLocks/>
              </p:cNvSpPr>
              <p:nvPr/>
            </p:nvSpPr>
            <p:spPr bwMode="hidden">
              <a:xfrm>
                <a:off x="0" y="2259"/>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84706"/>
                      <a:invGamma/>
                    </a:schemeClr>
                  </a:gs>
                  <a:gs pos="100000">
                    <a:schemeClr val="bg2"/>
                  </a:gs>
                </a:gsLst>
                <a:lin ang="5400000" scaled="1"/>
              </a:gradFill>
              <a:ln w="9525">
                <a:noFill/>
                <a:round/>
                <a:headEnd/>
                <a:tailEnd/>
              </a:ln>
            </p:spPr>
            <p:txBody>
              <a:bodyPr/>
              <a:lstStyle/>
              <a:p>
                <a:endParaRPr lang="es-CO" dirty="0"/>
              </a:p>
            </p:txBody>
          </p:sp>
          <p:sp>
            <p:nvSpPr>
              <p:cNvPr id="33806" name="Freeform 14"/>
              <p:cNvSpPr>
                <a:spLocks/>
              </p:cNvSpPr>
              <p:nvPr/>
            </p:nvSpPr>
            <p:spPr bwMode="hidden">
              <a:xfrm>
                <a:off x="0" y="2090"/>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81961"/>
                      <a:invGamma/>
                    </a:schemeClr>
                  </a:gs>
                  <a:gs pos="100000">
                    <a:schemeClr val="bg2"/>
                  </a:gs>
                </a:gsLst>
                <a:lin ang="5400000" scaled="1"/>
              </a:gradFill>
              <a:ln w="9525">
                <a:noFill/>
                <a:round/>
                <a:headEnd/>
                <a:tailEnd/>
              </a:ln>
            </p:spPr>
            <p:txBody>
              <a:bodyPr/>
              <a:lstStyle/>
              <a:p>
                <a:endParaRPr lang="es-CO" dirty="0"/>
              </a:p>
            </p:txBody>
          </p:sp>
          <p:sp>
            <p:nvSpPr>
              <p:cNvPr id="33807" name="Freeform 15"/>
              <p:cNvSpPr>
                <a:spLocks/>
              </p:cNvSpPr>
              <p:nvPr/>
            </p:nvSpPr>
            <p:spPr bwMode="hidden">
              <a:xfrm>
                <a:off x="0" y="1928"/>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es-CO" dirty="0"/>
              </a:p>
            </p:txBody>
          </p:sp>
          <p:sp>
            <p:nvSpPr>
              <p:cNvPr id="33808" name="Freeform 16"/>
              <p:cNvSpPr>
                <a:spLocks/>
              </p:cNvSpPr>
              <p:nvPr/>
            </p:nvSpPr>
            <p:spPr bwMode="hidden">
              <a:xfrm>
                <a:off x="0" y="1645"/>
                <a:ext cx="5758" cy="12"/>
              </a:xfrm>
              <a:custGeom>
                <a:avLst/>
                <a:gdLst/>
                <a:ahLst/>
                <a:cxnLst>
                  <a:cxn ang="0">
                    <a:pos x="5740" y="0"/>
                  </a:cxn>
                  <a:cxn ang="0">
                    <a:pos x="0" y="0"/>
                  </a:cxn>
                  <a:cxn ang="0">
                    <a:pos x="0" y="12"/>
                  </a:cxn>
                  <a:cxn ang="0">
                    <a:pos x="5740" y="12"/>
                  </a:cxn>
                  <a:cxn ang="0">
                    <a:pos x="5740" y="0"/>
                  </a:cxn>
                  <a:cxn ang="0">
                    <a:pos x="5740" y="0"/>
                  </a:cxn>
                </a:cxnLst>
                <a:rect l="0" t="0" r="r" b="b"/>
                <a:pathLst>
                  <a:path w="5740" h="12">
                    <a:moveTo>
                      <a:pt x="5740" y="0"/>
                    </a:moveTo>
                    <a:lnTo>
                      <a:pt x="0" y="0"/>
                    </a:lnTo>
                    <a:lnTo>
                      <a:pt x="0" y="12"/>
                    </a:lnTo>
                    <a:lnTo>
                      <a:pt x="5740" y="12"/>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es-CO" dirty="0"/>
              </a:p>
            </p:txBody>
          </p:sp>
          <p:sp>
            <p:nvSpPr>
              <p:cNvPr id="33809" name="Freeform 17"/>
              <p:cNvSpPr>
                <a:spLocks/>
              </p:cNvSpPr>
              <p:nvPr/>
            </p:nvSpPr>
            <p:spPr bwMode="hidden">
              <a:xfrm>
                <a:off x="0" y="1778"/>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es-CO" dirty="0"/>
              </a:p>
            </p:txBody>
          </p:sp>
          <p:sp>
            <p:nvSpPr>
              <p:cNvPr id="33810" name="Freeform 18"/>
              <p:cNvSpPr>
                <a:spLocks/>
              </p:cNvSpPr>
              <p:nvPr/>
            </p:nvSpPr>
            <p:spPr bwMode="hidden">
              <a:xfrm>
                <a:off x="0" y="1520"/>
                <a:ext cx="5758" cy="12"/>
              </a:xfrm>
              <a:custGeom>
                <a:avLst/>
                <a:gdLst/>
                <a:ahLst/>
                <a:cxnLst>
                  <a:cxn ang="0">
                    <a:pos x="5740" y="0"/>
                  </a:cxn>
                  <a:cxn ang="0">
                    <a:pos x="0" y="0"/>
                  </a:cxn>
                  <a:cxn ang="0">
                    <a:pos x="0" y="12"/>
                  </a:cxn>
                  <a:cxn ang="0">
                    <a:pos x="5740" y="12"/>
                  </a:cxn>
                  <a:cxn ang="0">
                    <a:pos x="5740" y="0"/>
                  </a:cxn>
                  <a:cxn ang="0">
                    <a:pos x="5740" y="0"/>
                  </a:cxn>
                </a:cxnLst>
                <a:rect l="0" t="0" r="r" b="b"/>
                <a:pathLst>
                  <a:path w="5740" h="12">
                    <a:moveTo>
                      <a:pt x="5740" y="0"/>
                    </a:moveTo>
                    <a:lnTo>
                      <a:pt x="0" y="0"/>
                    </a:lnTo>
                    <a:lnTo>
                      <a:pt x="0" y="12"/>
                    </a:lnTo>
                    <a:lnTo>
                      <a:pt x="5740" y="12"/>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es-CO" dirty="0"/>
              </a:p>
            </p:txBody>
          </p:sp>
          <p:sp>
            <p:nvSpPr>
              <p:cNvPr id="33811" name="Freeform 19"/>
              <p:cNvSpPr>
                <a:spLocks/>
              </p:cNvSpPr>
              <p:nvPr/>
            </p:nvSpPr>
            <p:spPr bwMode="hidden">
              <a:xfrm>
                <a:off x="0" y="1394"/>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es-CO" dirty="0"/>
              </a:p>
            </p:txBody>
          </p:sp>
          <p:sp>
            <p:nvSpPr>
              <p:cNvPr id="33812" name="Freeform 20"/>
              <p:cNvSpPr>
                <a:spLocks/>
              </p:cNvSpPr>
              <p:nvPr/>
            </p:nvSpPr>
            <p:spPr bwMode="hidden">
              <a:xfrm>
                <a:off x="0" y="1280"/>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es-CO" dirty="0"/>
              </a:p>
            </p:txBody>
          </p:sp>
          <p:sp>
            <p:nvSpPr>
              <p:cNvPr id="33813" name="Freeform 21"/>
              <p:cNvSpPr>
                <a:spLocks/>
              </p:cNvSpPr>
              <p:nvPr/>
            </p:nvSpPr>
            <p:spPr bwMode="hidden">
              <a:xfrm>
                <a:off x="0" y="1177"/>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es-CO" dirty="0"/>
              </a:p>
            </p:txBody>
          </p:sp>
          <p:sp>
            <p:nvSpPr>
              <p:cNvPr id="33814" name="Freeform 22"/>
              <p:cNvSpPr>
                <a:spLocks/>
              </p:cNvSpPr>
              <p:nvPr/>
            </p:nvSpPr>
            <p:spPr bwMode="hidden">
              <a:xfrm>
                <a:off x="0" y="24"/>
                <a:ext cx="5758" cy="30"/>
              </a:xfrm>
              <a:custGeom>
                <a:avLst/>
                <a:gdLst/>
                <a:ahLst/>
                <a:cxnLst>
                  <a:cxn ang="0">
                    <a:pos x="5740" y="0"/>
                  </a:cxn>
                  <a:cxn ang="0">
                    <a:pos x="0" y="0"/>
                  </a:cxn>
                  <a:cxn ang="0">
                    <a:pos x="0" y="30"/>
                  </a:cxn>
                  <a:cxn ang="0">
                    <a:pos x="5740" y="30"/>
                  </a:cxn>
                  <a:cxn ang="0">
                    <a:pos x="5740" y="0"/>
                  </a:cxn>
                  <a:cxn ang="0">
                    <a:pos x="5740" y="0"/>
                  </a:cxn>
                </a:cxnLst>
                <a:rect l="0" t="0" r="r" b="b"/>
                <a:pathLst>
                  <a:path w="5740" h="30">
                    <a:moveTo>
                      <a:pt x="5740" y="0"/>
                    </a:moveTo>
                    <a:lnTo>
                      <a:pt x="0" y="0"/>
                    </a:lnTo>
                    <a:lnTo>
                      <a:pt x="0" y="30"/>
                    </a:lnTo>
                    <a:lnTo>
                      <a:pt x="5740" y="30"/>
                    </a:lnTo>
                    <a:lnTo>
                      <a:pt x="5740" y="0"/>
                    </a:lnTo>
                    <a:lnTo>
                      <a:pt x="5740" y="0"/>
                    </a:lnTo>
                    <a:close/>
                  </a:path>
                </a:pathLst>
              </a:custGeom>
              <a:gradFill rotWithShape="0">
                <a:gsLst>
                  <a:gs pos="0">
                    <a:schemeClr val="bg2">
                      <a:gamma/>
                      <a:shade val="94118"/>
                      <a:invGamma/>
                    </a:schemeClr>
                  </a:gs>
                  <a:gs pos="100000">
                    <a:schemeClr val="bg2"/>
                  </a:gs>
                </a:gsLst>
                <a:lin ang="5400000" scaled="1"/>
              </a:gradFill>
              <a:ln w="9525">
                <a:noFill/>
                <a:round/>
                <a:headEnd/>
                <a:tailEnd/>
              </a:ln>
            </p:spPr>
            <p:txBody>
              <a:bodyPr/>
              <a:lstStyle/>
              <a:p>
                <a:endParaRPr lang="es-CO" dirty="0"/>
              </a:p>
            </p:txBody>
          </p:sp>
          <p:sp>
            <p:nvSpPr>
              <p:cNvPr id="33815" name="Freeform 23"/>
              <p:cNvSpPr>
                <a:spLocks/>
              </p:cNvSpPr>
              <p:nvPr/>
            </p:nvSpPr>
            <p:spPr bwMode="hidden">
              <a:xfrm>
                <a:off x="0" y="186"/>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94118"/>
                      <a:invGamma/>
                    </a:schemeClr>
                  </a:gs>
                  <a:gs pos="100000">
                    <a:schemeClr val="bg2"/>
                  </a:gs>
                </a:gsLst>
                <a:lin ang="5400000" scaled="1"/>
              </a:gradFill>
              <a:ln w="9525">
                <a:noFill/>
                <a:round/>
                <a:headEnd/>
                <a:tailEnd/>
              </a:ln>
            </p:spPr>
            <p:txBody>
              <a:bodyPr/>
              <a:lstStyle/>
              <a:p>
                <a:endParaRPr lang="es-CO" dirty="0"/>
              </a:p>
            </p:txBody>
          </p:sp>
          <p:sp>
            <p:nvSpPr>
              <p:cNvPr id="33816" name="Freeform 24"/>
              <p:cNvSpPr>
                <a:spLocks/>
              </p:cNvSpPr>
              <p:nvPr/>
            </p:nvSpPr>
            <p:spPr bwMode="hidden">
              <a:xfrm>
                <a:off x="0" y="475"/>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87843"/>
                      <a:invGamma/>
                    </a:schemeClr>
                  </a:gs>
                  <a:gs pos="100000">
                    <a:schemeClr val="bg2"/>
                  </a:gs>
                </a:gsLst>
                <a:lin ang="5400000" scaled="1"/>
              </a:gradFill>
              <a:ln w="9525">
                <a:noFill/>
                <a:round/>
                <a:headEnd/>
                <a:tailEnd/>
              </a:ln>
            </p:spPr>
            <p:txBody>
              <a:bodyPr/>
              <a:lstStyle/>
              <a:p>
                <a:endParaRPr lang="es-CO" dirty="0"/>
              </a:p>
            </p:txBody>
          </p:sp>
          <p:sp>
            <p:nvSpPr>
              <p:cNvPr id="33817" name="Freeform 25"/>
              <p:cNvSpPr>
                <a:spLocks/>
              </p:cNvSpPr>
              <p:nvPr/>
            </p:nvSpPr>
            <p:spPr bwMode="hidden">
              <a:xfrm>
                <a:off x="0" y="337"/>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90980"/>
                      <a:invGamma/>
                    </a:schemeClr>
                  </a:gs>
                  <a:gs pos="100000">
                    <a:schemeClr val="bg2"/>
                  </a:gs>
                </a:gsLst>
                <a:lin ang="5400000" scaled="1"/>
              </a:gradFill>
              <a:ln w="9525">
                <a:noFill/>
                <a:round/>
                <a:headEnd/>
                <a:tailEnd/>
              </a:ln>
            </p:spPr>
            <p:txBody>
              <a:bodyPr/>
              <a:lstStyle/>
              <a:p>
                <a:endParaRPr lang="es-CO" dirty="0"/>
              </a:p>
            </p:txBody>
          </p:sp>
          <p:sp>
            <p:nvSpPr>
              <p:cNvPr id="33818" name="Freeform 26"/>
              <p:cNvSpPr>
                <a:spLocks/>
              </p:cNvSpPr>
              <p:nvPr/>
            </p:nvSpPr>
            <p:spPr bwMode="hidden">
              <a:xfrm>
                <a:off x="0" y="600"/>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es-CO" dirty="0"/>
              </a:p>
            </p:txBody>
          </p:sp>
          <p:sp>
            <p:nvSpPr>
              <p:cNvPr id="33819" name="Freeform 27"/>
              <p:cNvSpPr>
                <a:spLocks/>
              </p:cNvSpPr>
              <p:nvPr/>
            </p:nvSpPr>
            <p:spPr bwMode="hidden">
              <a:xfrm>
                <a:off x="0" y="727"/>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81961"/>
                      <a:invGamma/>
                    </a:schemeClr>
                  </a:gs>
                  <a:gs pos="100000">
                    <a:schemeClr val="bg2"/>
                  </a:gs>
                </a:gsLst>
                <a:lin ang="5400000" scaled="1"/>
              </a:gradFill>
              <a:ln w="9525">
                <a:noFill/>
                <a:round/>
                <a:headEnd/>
                <a:tailEnd/>
              </a:ln>
            </p:spPr>
            <p:txBody>
              <a:bodyPr/>
              <a:lstStyle/>
              <a:p>
                <a:endParaRPr lang="es-CO" dirty="0"/>
              </a:p>
            </p:txBody>
          </p:sp>
          <p:sp>
            <p:nvSpPr>
              <p:cNvPr id="33820" name="Freeform 28"/>
              <p:cNvSpPr>
                <a:spLocks/>
              </p:cNvSpPr>
              <p:nvPr/>
            </p:nvSpPr>
            <p:spPr bwMode="hidden">
              <a:xfrm>
                <a:off x="0" y="841"/>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81961"/>
                      <a:invGamma/>
                    </a:schemeClr>
                  </a:gs>
                  <a:gs pos="100000">
                    <a:schemeClr val="bg2"/>
                  </a:gs>
                </a:gsLst>
                <a:lin ang="5400000" scaled="1"/>
              </a:gradFill>
              <a:ln w="9525">
                <a:noFill/>
                <a:round/>
                <a:headEnd/>
                <a:tailEnd/>
              </a:ln>
            </p:spPr>
            <p:txBody>
              <a:bodyPr/>
              <a:lstStyle/>
              <a:p>
                <a:endParaRPr lang="es-CO" dirty="0"/>
              </a:p>
            </p:txBody>
          </p:sp>
          <p:sp>
            <p:nvSpPr>
              <p:cNvPr id="33821" name="Freeform 29"/>
              <p:cNvSpPr>
                <a:spLocks/>
              </p:cNvSpPr>
              <p:nvPr/>
            </p:nvSpPr>
            <p:spPr bwMode="hidden">
              <a:xfrm>
                <a:off x="0" y="943"/>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81961"/>
                      <a:invGamma/>
                    </a:schemeClr>
                  </a:gs>
                  <a:gs pos="100000">
                    <a:schemeClr val="bg2"/>
                  </a:gs>
                </a:gsLst>
                <a:lin ang="5400000" scaled="1"/>
              </a:gradFill>
              <a:ln w="9525">
                <a:noFill/>
                <a:round/>
                <a:headEnd/>
                <a:tailEnd/>
              </a:ln>
            </p:spPr>
            <p:txBody>
              <a:bodyPr/>
              <a:lstStyle/>
              <a:p>
                <a:endParaRPr lang="es-CO" dirty="0"/>
              </a:p>
            </p:txBody>
          </p:sp>
          <p:grpSp>
            <p:nvGrpSpPr>
              <p:cNvPr id="33822" name="Group 30"/>
              <p:cNvGrpSpPr>
                <a:grpSpLocks/>
              </p:cNvGrpSpPr>
              <p:nvPr/>
            </p:nvGrpSpPr>
            <p:grpSpPr bwMode="auto">
              <a:xfrm>
                <a:off x="0" y="0"/>
                <a:ext cx="5758" cy="1045"/>
                <a:chOff x="0" y="0"/>
                <a:chExt cx="5758" cy="1045"/>
              </a:xfrm>
            </p:grpSpPr>
            <p:sp>
              <p:nvSpPr>
                <p:cNvPr id="33823" name="Freeform 31"/>
                <p:cNvSpPr>
                  <a:spLocks/>
                </p:cNvSpPr>
                <p:nvPr/>
              </p:nvSpPr>
              <p:spPr bwMode="hidden">
                <a:xfrm>
                  <a:off x="2849" y="0"/>
                  <a:ext cx="42" cy="1045"/>
                </a:xfrm>
                <a:custGeom>
                  <a:avLst/>
                  <a:gdLst/>
                  <a:ahLst/>
                  <a:cxnLst>
                    <a:cxn ang="0">
                      <a:pos x="18" y="1043"/>
                    </a:cxn>
                    <a:cxn ang="0">
                      <a:pos x="42" y="1043"/>
                    </a:cxn>
                    <a:cxn ang="0">
                      <a:pos x="42" y="0"/>
                    </a:cxn>
                    <a:cxn ang="0">
                      <a:pos x="0" y="0"/>
                    </a:cxn>
                    <a:cxn ang="0">
                      <a:pos x="0" y="1043"/>
                    </a:cxn>
                    <a:cxn ang="0">
                      <a:pos x="18" y="1043"/>
                    </a:cxn>
                    <a:cxn ang="0">
                      <a:pos x="18" y="1043"/>
                    </a:cxn>
                  </a:cxnLst>
                  <a:rect l="0" t="0" r="r" b="b"/>
                  <a:pathLst>
                    <a:path w="42" h="1043">
                      <a:moveTo>
                        <a:pt x="18" y="1043"/>
                      </a:moveTo>
                      <a:lnTo>
                        <a:pt x="42" y="1043"/>
                      </a:lnTo>
                      <a:lnTo>
                        <a:pt x="42" y="0"/>
                      </a:lnTo>
                      <a:lnTo>
                        <a:pt x="0"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endParaRPr lang="es-CO" dirty="0"/>
                </a:p>
              </p:txBody>
            </p:sp>
            <p:sp>
              <p:nvSpPr>
                <p:cNvPr id="33824" name="Freeform 32"/>
                <p:cNvSpPr>
                  <a:spLocks/>
                </p:cNvSpPr>
                <p:nvPr/>
              </p:nvSpPr>
              <p:spPr bwMode="hidden">
                <a:xfrm>
                  <a:off x="2400" y="0"/>
                  <a:ext cx="155" cy="1045"/>
                </a:xfrm>
                <a:custGeom>
                  <a:avLst/>
                  <a:gdLst/>
                  <a:ahLst/>
                  <a:cxnLst>
                    <a:cxn ang="0">
                      <a:pos x="131" y="1043"/>
                    </a:cxn>
                    <a:cxn ang="0">
                      <a:pos x="155" y="1043"/>
                    </a:cxn>
                    <a:cxn ang="0">
                      <a:pos x="42" y="0"/>
                    </a:cxn>
                    <a:cxn ang="0">
                      <a:pos x="0" y="0"/>
                    </a:cxn>
                    <a:cxn ang="0">
                      <a:pos x="113" y="1043"/>
                    </a:cxn>
                    <a:cxn ang="0">
                      <a:pos x="131" y="1043"/>
                    </a:cxn>
                    <a:cxn ang="0">
                      <a:pos x="131" y="1043"/>
                    </a:cxn>
                  </a:cxnLst>
                  <a:rect l="0" t="0" r="r" b="b"/>
                  <a:pathLst>
                    <a:path w="155" h="1043">
                      <a:moveTo>
                        <a:pt x="131" y="1043"/>
                      </a:moveTo>
                      <a:lnTo>
                        <a:pt x="155" y="1043"/>
                      </a:lnTo>
                      <a:lnTo>
                        <a:pt x="42" y="0"/>
                      </a:lnTo>
                      <a:lnTo>
                        <a:pt x="0" y="0"/>
                      </a:lnTo>
                      <a:lnTo>
                        <a:pt x="113" y="1043"/>
                      </a:lnTo>
                      <a:lnTo>
                        <a:pt x="131" y="1043"/>
                      </a:lnTo>
                      <a:lnTo>
                        <a:pt x="131"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endParaRPr lang="es-CO" dirty="0"/>
                </a:p>
              </p:txBody>
            </p:sp>
            <p:sp>
              <p:nvSpPr>
                <p:cNvPr id="33825" name="Freeform 33"/>
                <p:cNvSpPr>
                  <a:spLocks/>
                </p:cNvSpPr>
                <p:nvPr/>
              </p:nvSpPr>
              <p:spPr bwMode="hidden">
                <a:xfrm>
                  <a:off x="1967" y="0"/>
                  <a:ext cx="240" cy="1045"/>
                </a:xfrm>
                <a:custGeom>
                  <a:avLst/>
                  <a:gdLst/>
                  <a:ahLst/>
                  <a:cxnLst>
                    <a:cxn ang="0">
                      <a:pos x="221" y="1043"/>
                    </a:cxn>
                    <a:cxn ang="0">
                      <a:pos x="239" y="1043"/>
                    </a:cxn>
                    <a:cxn ang="0">
                      <a:pos x="36" y="0"/>
                    </a:cxn>
                    <a:cxn ang="0">
                      <a:pos x="0" y="0"/>
                    </a:cxn>
                    <a:cxn ang="0">
                      <a:pos x="203" y="1043"/>
                    </a:cxn>
                    <a:cxn ang="0">
                      <a:pos x="221" y="1043"/>
                    </a:cxn>
                    <a:cxn ang="0">
                      <a:pos x="221" y="1043"/>
                    </a:cxn>
                  </a:cxnLst>
                  <a:rect l="0" t="0" r="r" b="b"/>
                  <a:pathLst>
                    <a:path w="239" h="1043">
                      <a:moveTo>
                        <a:pt x="221" y="1043"/>
                      </a:moveTo>
                      <a:lnTo>
                        <a:pt x="239" y="1043"/>
                      </a:lnTo>
                      <a:lnTo>
                        <a:pt x="36" y="0"/>
                      </a:lnTo>
                      <a:lnTo>
                        <a:pt x="0" y="0"/>
                      </a:lnTo>
                      <a:lnTo>
                        <a:pt x="203" y="1043"/>
                      </a:lnTo>
                      <a:lnTo>
                        <a:pt x="221" y="1043"/>
                      </a:lnTo>
                      <a:lnTo>
                        <a:pt x="221"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endParaRPr lang="es-CO" dirty="0"/>
                </a:p>
              </p:txBody>
            </p:sp>
            <p:sp>
              <p:nvSpPr>
                <p:cNvPr id="33826" name="Freeform 34"/>
                <p:cNvSpPr>
                  <a:spLocks/>
                </p:cNvSpPr>
                <p:nvPr/>
              </p:nvSpPr>
              <p:spPr bwMode="hidden">
                <a:xfrm>
                  <a:off x="1554" y="0"/>
                  <a:ext cx="353" cy="1045"/>
                </a:xfrm>
                <a:custGeom>
                  <a:avLst/>
                  <a:gdLst/>
                  <a:ahLst/>
                  <a:cxnLst>
                    <a:cxn ang="0">
                      <a:pos x="334" y="1043"/>
                    </a:cxn>
                    <a:cxn ang="0">
                      <a:pos x="352" y="1043"/>
                    </a:cxn>
                    <a:cxn ang="0">
                      <a:pos x="41" y="0"/>
                    </a:cxn>
                    <a:cxn ang="0">
                      <a:pos x="0" y="0"/>
                    </a:cxn>
                    <a:cxn ang="0">
                      <a:pos x="311" y="1043"/>
                    </a:cxn>
                    <a:cxn ang="0">
                      <a:pos x="334" y="1043"/>
                    </a:cxn>
                    <a:cxn ang="0">
                      <a:pos x="334" y="1043"/>
                    </a:cxn>
                  </a:cxnLst>
                  <a:rect l="0" t="0" r="r" b="b"/>
                  <a:pathLst>
                    <a:path w="352" h="1043">
                      <a:moveTo>
                        <a:pt x="334" y="1043"/>
                      </a:moveTo>
                      <a:lnTo>
                        <a:pt x="352" y="1043"/>
                      </a:lnTo>
                      <a:lnTo>
                        <a:pt x="41" y="0"/>
                      </a:lnTo>
                      <a:lnTo>
                        <a:pt x="0" y="0"/>
                      </a:lnTo>
                      <a:lnTo>
                        <a:pt x="311" y="1043"/>
                      </a:lnTo>
                      <a:lnTo>
                        <a:pt x="334" y="1043"/>
                      </a:lnTo>
                      <a:lnTo>
                        <a:pt x="334"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endParaRPr lang="es-CO" dirty="0"/>
                </a:p>
              </p:txBody>
            </p:sp>
            <p:sp>
              <p:nvSpPr>
                <p:cNvPr id="33827" name="Freeform 35"/>
                <p:cNvSpPr>
                  <a:spLocks/>
                </p:cNvSpPr>
                <p:nvPr/>
              </p:nvSpPr>
              <p:spPr bwMode="hidden">
                <a:xfrm>
                  <a:off x="1134" y="0"/>
                  <a:ext cx="450" cy="1045"/>
                </a:xfrm>
                <a:custGeom>
                  <a:avLst/>
                  <a:gdLst/>
                  <a:ahLst/>
                  <a:cxnLst>
                    <a:cxn ang="0">
                      <a:pos x="425" y="1043"/>
                    </a:cxn>
                    <a:cxn ang="0">
                      <a:pos x="449" y="1043"/>
                    </a:cxn>
                    <a:cxn ang="0">
                      <a:pos x="42" y="0"/>
                    </a:cxn>
                    <a:cxn ang="0">
                      <a:pos x="0" y="0"/>
                    </a:cxn>
                    <a:cxn ang="0">
                      <a:pos x="407" y="1043"/>
                    </a:cxn>
                    <a:cxn ang="0">
                      <a:pos x="425" y="1043"/>
                    </a:cxn>
                    <a:cxn ang="0">
                      <a:pos x="425" y="1043"/>
                    </a:cxn>
                  </a:cxnLst>
                  <a:rect l="0" t="0" r="r" b="b"/>
                  <a:pathLst>
                    <a:path w="449" h="1043">
                      <a:moveTo>
                        <a:pt x="425" y="1043"/>
                      </a:moveTo>
                      <a:lnTo>
                        <a:pt x="449" y="1043"/>
                      </a:lnTo>
                      <a:lnTo>
                        <a:pt x="42" y="0"/>
                      </a:lnTo>
                      <a:lnTo>
                        <a:pt x="0" y="0"/>
                      </a:lnTo>
                      <a:lnTo>
                        <a:pt x="407" y="1043"/>
                      </a:lnTo>
                      <a:lnTo>
                        <a:pt x="425" y="1043"/>
                      </a:lnTo>
                      <a:lnTo>
                        <a:pt x="425"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endParaRPr lang="es-CO" dirty="0"/>
                </a:p>
              </p:txBody>
            </p:sp>
            <p:sp>
              <p:nvSpPr>
                <p:cNvPr id="33828" name="Freeform 36"/>
                <p:cNvSpPr>
                  <a:spLocks/>
                </p:cNvSpPr>
                <p:nvPr/>
              </p:nvSpPr>
              <p:spPr bwMode="hidden">
                <a:xfrm>
                  <a:off x="714" y="0"/>
                  <a:ext cx="540" cy="1045"/>
                </a:xfrm>
                <a:custGeom>
                  <a:avLst/>
                  <a:gdLst/>
                  <a:ahLst/>
                  <a:cxnLst>
                    <a:cxn ang="0">
                      <a:pos x="520" y="1043"/>
                    </a:cxn>
                    <a:cxn ang="0">
                      <a:pos x="538" y="1043"/>
                    </a:cxn>
                    <a:cxn ang="0">
                      <a:pos x="41" y="0"/>
                    </a:cxn>
                    <a:cxn ang="0">
                      <a:pos x="0" y="0"/>
                    </a:cxn>
                    <a:cxn ang="0">
                      <a:pos x="496" y="1043"/>
                    </a:cxn>
                    <a:cxn ang="0">
                      <a:pos x="520" y="1043"/>
                    </a:cxn>
                    <a:cxn ang="0">
                      <a:pos x="520" y="1043"/>
                    </a:cxn>
                  </a:cxnLst>
                  <a:rect l="0" t="0" r="r" b="b"/>
                  <a:pathLst>
                    <a:path w="538" h="1043">
                      <a:moveTo>
                        <a:pt x="520" y="1043"/>
                      </a:moveTo>
                      <a:lnTo>
                        <a:pt x="538" y="1043"/>
                      </a:lnTo>
                      <a:lnTo>
                        <a:pt x="41" y="0"/>
                      </a:lnTo>
                      <a:lnTo>
                        <a:pt x="0" y="0"/>
                      </a:lnTo>
                      <a:lnTo>
                        <a:pt x="496" y="1043"/>
                      </a:lnTo>
                      <a:lnTo>
                        <a:pt x="520" y="1043"/>
                      </a:lnTo>
                      <a:lnTo>
                        <a:pt x="520"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endParaRPr lang="es-CO" dirty="0"/>
                </a:p>
              </p:txBody>
            </p:sp>
            <p:sp>
              <p:nvSpPr>
                <p:cNvPr id="33829" name="Freeform 37"/>
                <p:cNvSpPr>
                  <a:spLocks/>
                </p:cNvSpPr>
                <p:nvPr/>
              </p:nvSpPr>
              <p:spPr bwMode="hidden">
                <a:xfrm>
                  <a:off x="306" y="0"/>
                  <a:ext cx="642" cy="1045"/>
                </a:xfrm>
                <a:custGeom>
                  <a:avLst/>
                  <a:gdLst/>
                  <a:ahLst/>
                  <a:cxnLst>
                    <a:cxn ang="0">
                      <a:pos x="622" y="1043"/>
                    </a:cxn>
                    <a:cxn ang="0">
                      <a:pos x="640" y="1043"/>
                    </a:cxn>
                    <a:cxn ang="0">
                      <a:pos x="48" y="0"/>
                    </a:cxn>
                    <a:cxn ang="0">
                      <a:pos x="0" y="0"/>
                    </a:cxn>
                    <a:cxn ang="0">
                      <a:pos x="598" y="1043"/>
                    </a:cxn>
                    <a:cxn ang="0">
                      <a:pos x="622" y="1043"/>
                    </a:cxn>
                    <a:cxn ang="0">
                      <a:pos x="622" y="1043"/>
                    </a:cxn>
                  </a:cxnLst>
                  <a:rect l="0" t="0" r="r" b="b"/>
                  <a:pathLst>
                    <a:path w="640" h="1043">
                      <a:moveTo>
                        <a:pt x="622" y="1043"/>
                      </a:moveTo>
                      <a:lnTo>
                        <a:pt x="640" y="1043"/>
                      </a:lnTo>
                      <a:lnTo>
                        <a:pt x="48" y="0"/>
                      </a:lnTo>
                      <a:lnTo>
                        <a:pt x="0" y="0"/>
                      </a:lnTo>
                      <a:lnTo>
                        <a:pt x="598" y="1043"/>
                      </a:lnTo>
                      <a:lnTo>
                        <a:pt x="622" y="1043"/>
                      </a:lnTo>
                      <a:lnTo>
                        <a:pt x="622"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endParaRPr lang="es-CO" dirty="0"/>
                </a:p>
              </p:txBody>
            </p:sp>
            <p:sp>
              <p:nvSpPr>
                <p:cNvPr id="33830" name="Freeform 38"/>
                <p:cNvSpPr>
                  <a:spLocks/>
                </p:cNvSpPr>
                <p:nvPr/>
              </p:nvSpPr>
              <p:spPr bwMode="hidden">
                <a:xfrm>
                  <a:off x="0" y="108"/>
                  <a:ext cx="630" cy="937"/>
                </a:xfrm>
                <a:custGeom>
                  <a:avLst/>
                  <a:gdLst/>
                  <a:ahLst/>
                  <a:cxnLst>
                    <a:cxn ang="0">
                      <a:pos x="604" y="935"/>
                    </a:cxn>
                    <a:cxn ang="0">
                      <a:pos x="628" y="935"/>
                    </a:cxn>
                    <a:cxn ang="0">
                      <a:pos x="0" y="0"/>
                    </a:cxn>
                    <a:cxn ang="0">
                      <a:pos x="0" y="66"/>
                    </a:cxn>
                    <a:cxn ang="0">
                      <a:pos x="580" y="935"/>
                    </a:cxn>
                    <a:cxn ang="0">
                      <a:pos x="604" y="935"/>
                    </a:cxn>
                    <a:cxn ang="0">
                      <a:pos x="604" y="935"/>
                    </a:cxn>
                  </a:cxnLst>
                  <a:rect l="0" t="0" r="r" b="b"/>
                  <a:pathLst>
                    <a:path w="628" h="935">
                      <a:moveTo>
                        <a:pt x="604" y="935"/>
                      </a:moveTo>
                      <a:lnTo>
                        <a:pt x="628" y="935"/>
                      </a:lnTo>
                      <a:lnTo>
                        <a:pt x="0" y="0"/>
                      </a:lnTo>
                      <a:lnTo>
                        <a:pt x="0" y="66"/>
                      </a:lnTo>
                      <a:lnTo>
                        <a:pt x="580" y="935"/>
                      </a:lnTo>
                      <a:lnTo>
                        <a:pt x="604" y="935"/>
                      </a:lnTo>
                      <a:lnTo>
                        <a:pt x="604" y="935"/>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endParaRPr lang="es-CO" dirty="0"/>
                </a:p>
              </p:txBody>
            </p:sp>
            <p:sp>
              <p:nvSpPr>
                <p:cNvPr id="33831" name="Freeform 39"/>
                <p:cNvSpPr>
                  <a:spLocks/>
                </p:cNvSpPr>
                <p:nvPr/>
              </p:nvSpPr>
              <p:spPr bwMode="hidden">
                <a:xfrm>
                  <a:off x="3191" y="0"/>
                  <a:ext cx="155" cy="1045"/>
                </a:xfrm>
                <a:custGeom>
                  <a:avLst/>
                  <a:gdLst/>
                  <a:ahLst/>
                  <a:cxnLst>
                    <a:cxn ang="0">
                      <a:pos x="18" y="1043"/>
                    </a:cxn>
                    <a:cxn ang="0">
                      <a:pos x="42" y="1043"/>
                    </a:cxn>
                    <a:cxn ang="0">
                      <a:pos x="155" y="0"/>
                    </a:cxn>
                    <a:cxn ang="0">
                      <a:pos x="114" y="0"/>
                    </a:cxn>
                    <a:cxn ang="0">
                      <a:pos x="0" y="1043"/>
                    </a:cxn>
                    <a:cxn ang="0">
                      <a:pos x="18" y="1043"/>
                    </a:cxn>
                    <a:cxn ang="0">
                      <a:pos x="18" y="1043"/>
                    </a:cxn>
                  </a:cxnLst>
                  <a:rect l="0" t="0" r="r" b="b"/>
                  <a:pathLst>
                    <a:path w="155" h="1043">
                      <a:moveTo>
                        <a:pt x="18" y="1043"/>
                      </a:moveTo>
                      <a:lnTo>
                        <a:pt x="42" y="1043"/>
                      </a:lnTo>
                      <a:lnTo>
                        <a:pt x="155" y="0"/>
                      </a:lnTo>
                      <a:lnTo>
                        <a:pt x="114"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endParaRPr lang="es-CO" dirty="0"/>
                </a:p>
              </p:txBody>
            </p:sp>
            <p:sp>
              <p:nvSpPr>
                <p:cNvPr id="33832" name="Freeform 40"/>
                <p:cNvSpPr>
                  <a:spLocks/>
                </p:cNvSpPr>
                <p:nvPr/>
              </p:nvSpPr>
              <p:spPr bwMode="hidden">
                <a:xfrm>
                  <a:off x="3533" y="0"/>
                  <a:ext cx="240" cy="1045"/>
                </a:xfrm>
                <a:custGeom>
                  <a:avLst/>
                  <a:gdLst/>
                  <a:ahLst/>
                  <a:cxnLst>
                    <a:cxn ang="0">
                      <a:pos x="18" y="1043"/>
                    </a:cxn>
                    <a:cxn ang="0">
                      <a:pos x="36" y="1043"/>
                    </a:cxn>
                    <a:cxn ang="0">
                      <a:pos x="239" y="0"/>
                    </a:cxn>
                    <a:cxn ang="0">
                      <a:pos x="203" y="0"/>
                    </a:cxn>
                    <a:cxn ang="0">
                      <a:pos x="0" y="1043"/>
                    </a:cxn>
                    <a:cxn ang="0">
                      <a:pos x="18" y="1043"/>
                    </a:cxn>
                    <a:cxn ang="0">
                      <a:pos x="18" y="1043"/>
                    </a:cxn>
                  </a:cxnLst>
                  <a:rect l="0" t="0" r="r" b="b"/>
                  <a:pathLst>
                    <a:path w="239" h="1043">
                      <a:moveTo>
                        <a:pt x="18" y="1043"/>
                      </a:moveTo>
                      <a:lnTo>
                        <a:pt x="36" y="1043"/>
                      </a:lnTo>
                      <a:lnTo>
                        <a:pt x="239" y="0"/>
                      </a:lnTo>
                      <a:lnTo>
                        <a:pt x="203"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endParaRPr lang="es-CO" dirty="0"/>
                </a:p>
              </p:txBody>
            </p:sp>
            <p:sp>
              <p:nvSpPr>
                <p:cNvPr id="33833" name="Freeform 41"/>
                <p:cNvSpPr>
                  <a:spLocks/>
                </p:cNvSpPr>
                <p:nvPr/>
              </p:nvSpPr>
              <p:spPr bwMode="hidden">
                <a:xfrm>
                  <a:off x="3821" y="0"/>
                  <a:ext cx="359" cy="1045"/>
                </a:xfrm>
                <a:custGeom>
                  <a:avLst/>
                  <a:gdLst/>
                  <a:ahLst/>
                  <a:cxnLst>
                    <a:cxn ang="0">
                      <a:pos x="24" y="1043"/>
                    </a:cxn>
                    <a:cxn ang="0">
                      <a:pos x="42" y="1043"/>
                    </a:cxn>
                    <a:cxn ang="0">
                      <a:pos x="358" y="0"/>
                    </a:cxn>
                    <a:cxn ang="0">
                      <a:pos x="317" y="0"/>
                    </a:cxn>
                    <a:cxn ang="0">
                      <a:pos x="0" y="1043"/>
                    </a:cxn>
                    <a:cxn ang="0">
                      <a:pos x="24" y="1043"/>
                    </a:cxn>
                    <a:cxn ang="0">
                      <a:pos x="24" y="1043"/>
                    </a:cxn>
                  </a:cxnLst>
                  <a:rect l="0" t="0" r="r" b="b"/>
                  <a:pathLst>
                    <a:path w="358" h="1043">
                      <a:moveTo>
                        <a:pt x="24" y="1043"/>
                      </a:moveTo>
                      <a:lnTo>
                        <a:pt x="42" y="1043"/>
                      </a:lnTo>
                      <a:lnTo>
                        <a:pt x="358" y="0"/>
                      </a:lnTo>
                      <a:lnTo>
                        <a:pt x="317" y="0"/>
                      </a:lnTo>
                      <a:lnTo>
                        <a:pt x="0" y="1043"/>
                      </a:lnTo>
                      <a:lnTo>
                        <a:pt x="24" y="1043"/>
                      </a:lnTo>
                      <a:lnTo>
                        <a:pt x="24"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endParaRPr lang="es-CO" dirty="0"/>
                </a:p>
              </p:txBody>
            </p:sp>
            <p:sp>
              <p:nvSpPr>
                <p:cNvPr id="33834" name="Freeform 42"/>
                <p:cNvSpPr>
                  <a:spLocks/>
                </p:cNvSpPr>
                <p:nvPr/>
              </p:nvSpPr>
              <p:spPr bwMode="hidden">
                <a:xfrm>
                  <a:off x="4139" y="0"/>
                  <a:ext cx="449" cy="1045"/>
                </a:xfrm>
                <a:custGeom>
                  <a:avLst/>
                  <a:gdLst/>
                  <a:ahLst/>
                  <a:cxnLst>
                    <a:cxn ang="0">
                      <a:pos x="18" y="1043"/>
                    </a:cxn>
                    <a:cxn ang="0">
                      <a:pos x="41" y="1043"/>
                    </a:cxn>
                    <a:cxn ang="0">
                      <a:pos x="448" y="0"/>
                    </a:cxn>
                    <a:cxn ang="0">
                      <a:pos x="406" y="0"/>
                    </a:cxn>
                    <a:cxn ang="0">
                      <a:pos x="0" y="1043"/>
                    </a:cxn>
                    <a:cxn ang="0">
                      <a:pos x="18" y="1043"/>
                    </a:cxn>
                    <a:cxn ang="0">
                      <a:pos x="18" y="1043"/>
                    </a:cxn>
                  </a:cxnLst>
                  <a:rect l="0" t="0" r="r" b="b"/>
                  <a:pathLst>
                    <a:path w="448" h="1043">
                      <a:moveTo>
                        <a:pt x="18" y="1043"/>
                      </a:moveTo>
                      <a:lnTo>
                        <a:pt x="41" y="1043"/>
                      </a:lnTo>
                      <a:lnTo>
                        <a:pt x="448" y="0"/>
                      </a:lnTo>
                      <a:lnTo>
                        <a:pt x="406"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endParaRPr lang="es-CO" dirty="0"/>
                </a:p>
              </p:txBody>
            </p:sp>
            <p:sp>
              <p:nvSpPr>
                <p:cNvPr id="33835" name="Freeform 43"/>
                <p:cNvSpPr>
                  <a:spLocks/>
                </p:cNvSpPr>
                <p:nvPr/>
              </p:nvSpPr>
              <p:spPr bwMode="hidden">
                <a:xfrm>
                  <a:off x="4480" y="0"/>
                  <a:ext cx="541" cy="1045"/>
                </a:xfrm>
                <a:custGeom>
                  <a:avLst/>
                  <a:gdLst/>
                  <a:ahLst/>
                  <a:cxnLst>
                    <a:cxn ang="0">
                      <a:pos x="18" y="1043"/>
                    </a:cxn>
                    <a:cxn ang="0">
                      <a:pos x="42" y="1043"/>
                    </a:cxn>
                    <a:cxn ang="0">
                      <a:pos x="539" y="0"/>
                    </a:cxn>
                    <a:cxn ang="0">
                      <a:pos x="497" y="0"/>
                    </a:cxn>
                    <a:cxn ang="0">
                      <a:pos x="0" y="1043"/>
                    </a:cxn>
                    <a:cxn ang="0">
                      <a:pos x="18" y="1043"/>
                    </a:cxn>
                    <a:cxn ang="0">
                      <a:pos x="18" y="1043"/>
                    </a:cxn>
                  </a:cxnLst>
                  <a:rect l="0" t="0" r="r" b="b"/>
                  <a:pathLst>
                    <a:path w="539" h="1043">
                      <a:moveTo>
                        <a:pt x="18" y="1043"/>
                      </a:moveTo>
                      <a:lnTo>
                        <a:pt x="42" y="1043"/>
                      </a:lnTo>
                      <a:lnTo>
                        <a:pt x="539" y="0"/>
                      </a:lnTo>
                      <a:lnTo>
                        <a:pt x="497"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endParaRPr lang="es-CO" dirty="0"/>
                </a:p>
              </p:txBody>
            </p:sp>
            <p:sp>
              <p:nvSpPr>
                <p:cNvPr id="33836" name="Freeform 44"/>
                <p:cNvSpPr>
                  <a:spLocks/>
                </p:cNvSpPr>
                <p:nvPr/>
              </p:nvSpPr>
              <p:spPr bwMode="hidden">
                <a:xfrm>
                  <a:off x="4768" y="0"/>
                  <a:ext cx="642" cy="1045"/>
                </a:xfrm>
                <a:custGeom>
                  <a:avLst/>
                  <a:gdLst/>
                  <a:ahLst/>
                  <a:cxnLst>
                    <a:cxn ang="0">
                      <a:pos x="18" y="1043"/>
                    </a:cxn>
                    <a:cxn ang="0">
                      <a:pos x="42" y="1043"/>
                    </a:cxn>
                    <a:cxn ang="0">
                      <a:pos x="640" y="0"/>
                    </a:cxn>
                    <a:cxn ang="0">
                      <a:pos x="592" y="0"/>
                    </a:cxn>
                    <a:cxn ang="0">
                      <a:pos x="0" y="1043"/>
                    </a:cxn>
                    <a:cxn ang="0">
                      <a:pos x="18" y="1043"/>
                    </a:cxn>
                    <a:cxn ang="0">
                      <a:pos x="18" y="1043"/>
                    </a:cxn>
                  </a:cxnLst>
                  <a:rect l="0" t="0" r="r" b="b"/>
                  <a:pathLst>
                    <a:path w="640" h="1043">
                      <a:moveTo>
                        <a:pt x="18" y="1043"/>
                      </a:moveTo>
                      <a:lnTo>
                        <a:pt x="42" y="1043"/>
                      </a:lnTo>
                      <a:lnTo>
                        <a:pt x="640" y="0"/>
                      </a:lnTo>
                      <a:lnTo>
                        <a:pt x="592"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endParaRPr lang="es-CO" dirty="0"/>
                </a:p>
              </p:txBody>
            </p:sp>
            <p:sp>
              <p:nvSpPr>
                <p:cNvPr id="33837" name="Freeform 45"/>
                <p:cNvSpPr>
                  <a:spLocks/>
                </p:cNvSpPr>
                <p:nvPr/>
              </p:nvSpPr>
              <p:spPr bwMode="hidden">
                <a:xfrm>
                  <a:off x="5086" y="48"/>
                  <a:ext cx="672" cy="997"/>
                </a:xfrm>
                <a:custGeom>
                  <a:avLst/>
                  <a:gdLst/>
                  <a:ahLst/>
                  <a:cxnLst>
                    <a:cxn ang="0">
                      <a:pos x="24" y="995"/>
                    </a:cxn>
                    <a:cxn ang="0">
                      <a:pos x="48" y="995"/>
                    </a:cxn>
                    <a:cxn ang="0">
                      <a:pos x="670" y="72"/>
                    </a:cxn>
                    <a:cxn ang="0">
                      <a:pos x="670" y="0"/>
                    </a:cxn>
                    <a:cxn ang="0">
                      <a:pos x="0" y="995"/>
                    </a:cxn>
                    <a:cxn ang="0">
                      <a:pos x="24" y="995"/>
                    </a:cxn>
                    <a:cxn ang="0">
                      <a:pos x="24" y="995"/>
                    </a:cxn>
                  </a:cxnLst>
                  <a:rect l="0" t="0" r="r" b="b"/>
                  <a:pathLst>
                    <a:path w="670" h="995">
                      <a:moveTo>
                        <a:pt x="24" y="995"/>
                      </a:moveTo>
                      <a:lnTo>
                        <a:pt x="48" y="995"/>
                      </a:lnTo>
                      <a:lnTo>
                        <a:pt x="670" y="72"/>
                      </a:lnTo>
                      <a:lnTo>
                        <a:pt x="670" y="0"/>
                      </a:lnTo>
                      <a:lnTo>
                        <a:pt x="0" y="995"/>
                      </a:lnTo>
                      <a:lnTo>
                        <a:pt x="24" y="995"/>
                      </a:lnTo>
                      <a:lnTo>
                        <a:pt x="24" y="995"/>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endParaRPr lang="es-CO" dirty="0"/>
                </a:p>
              </p:txBody>
            </p:sp>
          </p:grpSp>
          <p:grpSp>
            <p:nvGrpSpPr>
              <p:cNvPr id="33838" name="Group 46"/>
              <p:cNvGrpSpPr>
                <a:grpSpLocks/>
              </p:cNvGrpSpPr>
              <p:nvPr/>
            </p:nvGrpSpPr>
            <p:grpSpPr bwMode="auto">
              <a:xfrm>
                <a:off x="0" y="558"/>
                <a:ext cx="5758" cy="487"/>
                <a:chOff x="0" y="558"/>
                <a:chExt cx="5758" cy="487"/>
              </a:xfrm>
            </p:grpSpPr>
            <p:sp>
              <p:nvSpPr>
                <p:cNvPr id="33839" name="Freeform 47"/>
                <p:cNvSpPr>
                  <a:spLocks/>
                </p:cNvSpPr>
                <p:nvPr/>
              </p:nvSpPr>
              <p:spPr bwMode="hidden">
                <a:xfrm>
                  <a:off x="0" y="618"/>
                  <a:ext cx="306" cy="427"/>
                </a:xfrm>
                <a:custGeom>
                  <a:avLst/>
                  <a:gdLst/>
                  <a:ahLst/>
                  <a:cxnLst>
                    <a:cxn ang="0">
                      <a:pos x="281" y="426"/>
                    </a:cxn>
                    <a:cxn ang="0">
                      <a:pos x="305" y="426"/>
                    </a:cxn>
                    <a:cxn ang="0">
                      <a:pos x="0" y="0"/>
                    </a:cxn>
                    <a:cxn ang="0">
                      <a:pos x="0" y="66"/>
                    </a:cxn>
                    <a:cxn ang="0">
                      <a:pos x="251" y="426"/>
                    </a:cxn>
                    <a:cxn ang="0">
                      <a:pos x="281" y="426"/>
                    </a:cxn>
                    <a:cxn ang="0">
                      <a:pos x="281" y="426"/>
                    </a:cxn>
                  </a:cxnLst>
                  <a:rect l="0" t="0" r="r" b="b"/>
                  <a:pathLst>
                    <a:path w="305" h="426">
                      <a:moveTo>
                        <a:pt x="281" y="426"/>
                      </a:moveTo>
                      <a:lnTo>
                        <a:pt x="305" y="426"/>
                      </a:lnTo>
                      <a:lnTo>
                        <a:pt x="0" y="0"/>
                      </a:lnTo>
                      <a:lnTo>
                        <a:pt x="0" y="66"/>
                      </a:lnTo>
                      <a:lnTo>
                        <a:pt x="251" y="426"/>
                      </a:lnTo>
                      <a:lnTo>
                        <a:pt x="281" y="426"/>
                      </a:lnTo>
                      <a:lnTo>
                        <a:pt x="281" y="426"/>
                      </a:lnTo>
                      <a:close/>
                    </a:path>
                  </a:pathLst>
                </a:custGeom>
                <a:solidFill>
                  <a:schemeClr val="accent2"/>
                </a:solidFill>
                <a:ln w="9525">
                  <a:noFill/>
                  <a:round/>
                  <a:headEnd/>
                  <a:tailEnd/>
                </a:ln>
              </p:spPr>
              <p:txBody>
                <a:bodyPr/>
                <a:lstStyle/>
                <a:p>
                  <a:endParaRPr lang="es-CO" dirty="0"/>
                </a:p>
              </p:txBody>
            </p:sp>
            <p:sp>
              <p:nvSpPr>
                <p:cNvPr id="33840" name="Freeform 48"/>
                <p:cNvSpPr>
                  <a:spLocks/>
                </p:cNvSpPr>
                <p:nvPr/>
              </p:nvSpPr>
              <p:spPr bwMode="hidden">
                <a:xfrm>
                  <a:off x="5410" y="558"/>
                  <a:ext cx="348" cy="487"/>
                </a:xfrm>
                <a:custGeom>
                  <a:avLst/>
                  <a:gdLst/>
                  <a:ahLst/>
                  <a:cxnLst>
                    <a:cxn ang="0">
                      <a:pos x="24" y="486"/>
                    </a:cxn>
                    <a:cxn ang="0">
                      <a:pos x="48" y="486"/>
                    </a:cxn>
                    <a:cxn ang="0">
                      <a:pos x="347" y="72"/>
                    </a:cxn>
                    <a:cxn ang="0">
                      <a:pos x="347" y="0"/>
                    </a:cxn>
                    <a:cxn ang="0">
                      <a:pos x="0" y="486"/>
                    </a:cxn>
                    <a:cxn ang="0">
                      <a:pos x="24" y="486"/>
                    </a:cxn>
                    <a:cxn ang="0">
                      <a:pos x="24" y="486"/>
                    </a:cxn>
                  </a:cxnLst>
                  <a:rect l="0" t="0" r="r" b="b"/>
                  <a:pathLst>
                    <a:path w="347" h="486">
                      <a:moveTo>
                        <a:pt x="24" y="486"/>
                      </a:moveTo>
                      <a:lnTo>
                        <a:pt x="48" y="486"/>
                      </a:lnTo>
                      <a:lnTo>
                        <a:pt x="347" y="72"/>
                      </a:lnTo>
                      <a:lnTo>
                        <a:pt x="347" y="0"/>
                      </a:lnTo>
                      <a:lnTo>
                        <a:pt x="0" y="486"/>
                      </a:lnTo>
                      <a:lnTo>
                        <a:pt x="24" y="486"/>
                      </a:lnTo>
                      <a:lnTo>
                        <a:pt x="24" y="486"/>
                      </a:lnTo>
                      <a:close/>
                    </a:path>
                  </a:pathLst>
                </a:custGeom>
                <a:solidFill>
                  <a:schemeClr val="accent2"/>
                </a:solidFill>
                <a:ln w="9525">
                  <a:noFill/>
                  <a:round/>
                  <a:headEnd/>
                  <a:tailEnd/>
                </a:ln>
              </p:spPr>
              <p:txBody>
                <a:bodyPr/>
                <a:lstStyle/>
                <a:p>
                  <a:endParaRPr lang="es-CO" dirty="0"/>
                </a:p>
              </p:txBody>
            </p:sp>
          </p:grpSp>
          <p:grpSp>
            <p:nvGrpSpPr>
              <p:cNvPr id="33841" name="Group 49"/>
              <p:cNvGrpSpPr>
                <a:grpSpLocks/>
              </p:cNvGrpSpPr>
              <p:nvPr/>
            </p:nvGrpSpPr>
            <p:grpSpPr bwMode="auto">
              <a:xfrm>
                <a:off x="264" y="1039"/>
                <a:ext cx="5200" cy="3280"/>
                <a:chOff x="264" y="1039"/>
                <a:chExt cx="5200" cy="3280"/>
              </a:xfrm>
            </p:grpSpPr>
            <p:sp>
              <p:nvSpPr>
                <p:cNvPr id="33842" name="Freeform 50"/>
                <p:cNvSpPr>
                  <a:spLocks/>
                </p:cNvSpPr>
                <p:nvPr/>
              </p:nvSpPr>
              <p:spPr bwMode="hidden">
                <a:xfrm>
                  <a:off x="2849" y="1039"/>
                  <a:ext cx="42" cy="3280"/>
                </a:xfrm>
                <a:custGeom>
                  <a:avLst/>
                  <a:gdLst/>
                  <a:ahLst/>
                  <a:cxnLst>
                    <a:cxn ang="0">
                      <a:pos x="18" y="0"/>
                    </a:cxn>
                    <a:cxn ang="0">
                      <a:pos x="0" y="0"/>
                    </a:cxn>
                    <a:cxn ang="0">
                      <a:pos x="0" y="3273"/>
                    </a:cxn>
                    <a:cxn ang="0">
                      <a:pos x="42" y="3273"/>
                    </a:cxn>
                    <a:cxn ang="0">
                      <a:pos x="42" y="0"/>
                    </a:cxn>
                    <a:cxn ang="0">
                      <a:pos x="18" y="0"/>
                    </a:cxn>
                    <a:cxn ang="0">
                      <a:pos x="18" y="0"/>
                    </a:cxn>
                  </a:cxnLst>
                  <a:rect l="0" t="0" r="r" b="b"/>
                  <a:pathLst>
                    <a:path w="42" h="3273">
                      <a:moveTo>
                        <a:pt x="18" y="0"/>
                      </a:moveTo>
                      <a:lnTo>
                        <a:pt x="0" y="0"/>
                      </a:lnTo>
                      <a:lnTo>
                        <a:pt x="0" y="3273"/>
                      </a:lnTo>
                      <a:lnTo>
                        <a:pt x="42" y="3273"/>
                      </a:lnTo>
                      <a:lnTo>
                        <a:pt x="42" y="0"/>
                      </a:lnTo>
                      <a:lnTo>
                        <a:pt x="18" y="0"/>
                      </a:lnTo>
                      <a:lnTo>
                        <a:pt x="18"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s-CO" dirty="0"/>
                </a:p>
              </p:txBody>
            </p:sp>
            <p:sp>
              <p:nvSpPr>
                <p:cNvPr id="33843" name="Freeform 51"/>
                <p:cNvSpPr>
                  <a:spLocks/>
                </p:cNvSpPr>
                <p:nvPr/>
              </p:nvSpPr>
              <p:spPr bwMode="hidden">
                <a:xfrm>
                  <a:off x="2154" y="1039"/>
                  <a:ext cx="401" cy="3280"/>
                </a:xfrm>
                <a:custGeom>
                  <a:avLst/>
                  <a:gdLst/>
                  <a:ahLst/>
                  <a:cxnLst>
                    <a:cxn ang="0">
                      <a:pos x="376" y="0"/>
                    </a:cxn>
                    <a:cxn ang="0">
                      <a:pos x="358" y="0"/>
                    </a:cxn>
                    <a:cxn ang="0">
                      <a:pos x="0" y="3273"/>
                    </a:cxn>
                    <a:cxn ang="0">
                      <a:pos x="41" y="3273"/>
                    </a:cxn>
                    <a:cxn ang="0">
                      <a:pos x="400" y="0"/>
                    </a:cxn>
                    <a:cxn ang="0">
                      <a:pos x="376" y="0"/>
                    </a:cxn>
                    <a:cxn ang="0">
                      <a:pos x="376" y="0"/>
                    </a:cxn>
                  </a:cxnLst>
                  <a:rect l="0" t="0" r="r" b="b"/>
                  <a:pathLst>
                    <a:path w="400" h="3273">
                      <a:moveTo>
                        <a:pt x="376" y="0"/>
                      </a:moveTo>
                      <a:lnTo>
                        <a:pt x="358" y="0"/>
                      </a:lnTo>
                      <a:lnTo>
                        <a:pt x="0" y="3273"/>
                      </a:lnTo>
                      <a:lnTo>
                        <a:pt x="41" y="3273"/>
                      </a:lnTo>
                      <a:lnTo>
                        <a:pt x="400" y="0"/>
                      </a:lnTo>
                      <a:lnTo>
                        <a:pt x="376" y="0"/>
                      </a:lnTo>
                      <a:lnTo>
                        <a:pt x="376"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s-CO" dirty="0"/>
                </a:p>
              </p:txBody>
            </p:sp>
            <p:sp>
              <p:nvSpPr>
                <p:cNvPr id="33844" name="Freeform 52"/>
                <p:cNvSpPr>
                  <a:spLocks/>
                </p:cNvSpPr>
                <p:nvPr/>
              </p:nvSpPr>
              <p:spPr bwMode="hidden">
                <a:xfrm>
                  <a:off x="1530" y="1039"/>
                  <a:ext cx="677" cy="3280"/>
                </a:xfrm>
                <a:custGeom>
                  <a:avLst/>
                  <a:gdLst/>
                  <a:ahLst/>
                  <a:cxnLst>
                    <a:cxn ang="0">
                      <a:pos x="657" y="0"/>
                    </a:cxn>
                    <a:cxn ang="0">
                      <a:pos x="639" y="0"/>
                    </a:cxn>
                    <a:cxn ang="0">
                      <a:pos x="0" y="3273"/>
                    </a:cxn>
                    <a:cxn ang="0">
                      <a:pos x="42" y="3273"/>
                    </a:cxn>
                    <a:cxn ang="0">
                      <a:pos x="675" y="0"/>
                    </a:cxn>
                    <a:cxn ang="0">
                      <a:pos x="657" y="0"/>
                    </a:cxn>
                    <a:cxn ang="0">
                      <a:pos x="657" y="0"/>
                    </a:cxn>
                  </a:cxnLst>
                  <a:rect l="0" t="0" r="r" b="b"/>
                  <a:pathLst>
                    <a:path w="675" h="3273">
                      <a:moveTo>
                        <a:pt x="657" y="0"/>
                      </a:moveTo>
                      <a:lnTo>
                        <a:pt x="639" y="0"/>
                      </a:lnTo>
                      <a:lnTo>
                        <a:pt x="0" y="3273"/>
                      </a:lnTo>
                      <a:lnTo>
                        <a:pt x="42" y="3273"/>
                      </a:lnTo>
                      <a:lnTo>
                        <a:pt x="675" y="0"/>
                      </a:lnTo>
                      <a:lnTo>
                        <a:pt x="657" y="0"/>
                      </a:lnTo>
                      <a:lnTo>
                        <a:pt x="657"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s-CO" dirty="0"/>
                </a:p>
              </p:txBody>
            </p:sp>
            <p:sp>
              <p:nvSpPr>
                <p:cNvPr id="33845" name="Freeform 53"/>
                <p:cNvSpPr>
                  <a:spLocks/>
                </p:cNvSpPr>
                <p:nvPr/>
              </p:nvSpPr>
              <p:spPr bwMode="hidden">
                <a:xfrm>
                  <a:off x="876" y="1039"/>
                  <a:ext cx="1031" cy="3280"/>
                </a:xfrm>
                <a:custGeom>
                  <a:avLst/>
                  <a:gdLst/>
                  <a:ahLst/>
                  <a:cxnLst>
                    <a:cxn ang="0">
                      <a:pos x="1013" y="0"/>
                    </a:cxn>
                    <a:cxn ang="0">
                      <a:pos x="990" y="0"/>
                    </a:cxn>
                    <a:cxn ang="0">
                      <a:pos x="0" y="3280"/>
                    </a:cxn>
                    <a:cxn ang="0">
                      <a:pos x="42" y="3280"/>
                    </a:cxn>
                    <a:cxn ang="0">
                      <a:pos x="1031" y="4"/>
                    </a:cxn>
                    <a:cxn ang="0">
                      <a:pos x="1013" y="0"/>
                    </a:cxn>
                    <a:cxn ang="0">
                      <a:pos x="1013" y="0"/>
                    </a:cxn>
                  </a:cxnLst>
                  <a:rect l="0" t="0" r="r" b="b"/>
                  <a:pathLst>
                    <a:path w="1031" h="3280">
                      <a:moveTo>
                        <a:pt x="1013" y="0"/>
                      </a:moveTo>
                      <a:lnTo>
                        <a:pt x="990" y="0"/>
                      </a:lnTo>
                      <a:lnTo>
                        <a:pt x="0" y="3280"/>
                      </a:lnTo>
                      <a:lnTo>
                        <a:pt x="42" y="3280"/>
                      </a:lnTo>
                      <a:lnTo>
                        <a:pt x="1031" y="4"/>
                      </a:lnTo>
                      <a:lnTo>
                        <a:pt x="1013" y="0"/>
                      </a:lnTo>
                      <a:lnTo>
                        <a:pt x="1013"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s-CO" dirty="0"/>
                </a:p>
              </p:txBody>
            </p:sp>
            <p:sp>
              <p:nvSpPr>
                <p:cNvPr id="33846" name="Freeform 54"/>
                <p:cNvSpPr>
                  <a:spLocks/>
                </p:cNvSpPr>
                <p:nvPr/>
              </p:nvSpPr>
              <p:spPr bwMode="hidden">
                <a:xfrm>
                  <a:off x="264" y="1039"/>
                  <a:ext cx="1319" cy="3280"/>
                </a:xfrm>
                <a:custGeom>
                  <a:avLst/>
                  <a:gdLst/>
                  <a:ahLst/>
                  <a:cxnLst>
                    <a:cxn ang="0">
                      <a:pos x="1296" y="0"/>
                    </a:cxn>
                    <a:cxn ang="0">
                      <a:pos x="1278" y="0"/>
                    </a:cxn>
                    <a:cxn ang="0">
                      <a:pos x="0" y="3280"/>
                    </a:cxn>
                    <a:cxn ang="0">
                      <a:pos x="42" y="3280"/>
                    </a:cxn>
                    <a:cxn ang="0">
                      <a:pos x="1319" y="5"/>
                    </a:cxn>
                    <a:cxn ang="0">
                      <a:pos x="1296" y="0"/>
                    </a:cxn>
                    <a:cxn ang="0">
                      <a:pos x="1296" y="0"/>
                    </a:cxn>
                  </a:cxnLst>
                  <a:rect l="0" t="0" r="r" b="b"/>
                  <a:pathLst>
                    <a:path w="1319" h="3280">
                      <a:moveTo>
                        <a:pt x="1296" y="0"/>
                      </a:moveTo>
                      <a:lnTo>
                        <a:pt x="1278" y="0"/>
                      </a:lnTo>
                      <a:lnTo>
                        <a:pt x="0" y="3280"/>
                      </a:lnTo>
                      <a:lnTo>
                        <a:pt x="42" y="3280"/>
                      </a:lnTo>
                      <a:lnTo>
                        <a:pt x="1319" y="5"/>
                      </a:lnTo>
                      <a:lnTo>
                        <a:pt x="1296" y="0"/>
                      </a:lnTo>
                      <a:lnTo>
                        <a:pt x="1296"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s-CO" dirty="0"/>
                </a:p>
              </p:txBody>
            </p:sp>
            <p:sp>
              <p:nvSpPr>
                <p:cNvPr id="33847" name="Freeform 55"/>
                <p:cNvSpPr>
                  <a:spLocks/>
                </p:cNvSpPr>
                <p:nvPr/>
              </p:nvSpPr>
              <p:spPr bwMode="hidden">
                <a:xfrm>
                  <a:off x="3191" y="1039"/>
                  <a:ext cx="402" cy="3280"/>
                </a:xfrm>
                <a:custGeom>
                  <a:avLst/>
                  <a:gdLst/>
                  <a:ahLst/>
                  <a:cxnLst>
                    <a:cxn ang="0">
                      <a:pos x="18" y="0"/>
                    </a:cxn>
                    <a:cxn ang="0">
                      <a:pos x="0" y="0"/>
                    </a:cxn>
                    <a:cxn ang="0">
                      <a:pos x="359" y="3273"/>
                    </a:cxn>
                    <a:cxn ang="0">
                      <a:pos x="401" y="3273"/>
                    </a:cxn>
                    <a:cxn ang="0">
                      <a:pos x="42" y="0"/>
                    </a:cxn>
                    <a:cxn ang="0">
                      <a:pos x="18" y="0"/>
                    </a:cxn>
                    <a:cxn ang="0">
                      <a:pos x="18" y="0"/>
                    </a:cxn>
                  </a:cxnLst>
                  <a:rect l="0" t="0" r="r" b="b"/>
                  <a:pathLst>
                    <a:path w="401" h="3273">
                      <a:moveTo>
                        <a:pt x="18" y="0"/>
                      </a:moveTo>
                      <a:lnTo>
                        <a:pt x="0" y="0"/>
                      </a:lnTo>
                      <a:lnTo>
                        <a:pt x="359" y="3273"/>
                      </a:lnTo>
                      <a:lnTo>
                        <a:pt x="401" y="3273"/>
                      </a:lnTo>
                      <a:lnTo>
                        <a:pt x="42" y="0"/>
                      </a:lnTo>
                      <a:lnTo>
                        <a:pt x="18" y="0"/>
                      </a:lnTo>
                      <a:lnTo>
                        <a:pt x="18"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s-CO" dirty="0"/>
                </a:p>
              </p:txBody>
            </p:sp>
            <p:sp>
              <p:nvSpPr>
                <p:cNvPr id="33848" name="Freeform 56"/>
                <p:cNvSpPr>
                  <a:spLocks/>
                </p:cNvSpPr>
                <p:nvPr/>
              </p:nvSpPr>
              <p:spPr bwMode="hidden">
                <a:xfrm>
                  <a:off x="3533" y="1039"/>
                  <a:ext cx="677" cy="3280"/>
                </a:xfrm>
                <a:custGeom>
                  <a:avLst/>
                  <a:gdLst/>
                  <a:ahLst/>
                  <a:cxnLst>
                    <a:cxn ang="0">
                      <a:pos x="18" y="0"/>
                    </a:cxn>
                    <a:cxn ang="0">
                      <a:pos x="0" y="0"/>
                    </a:cxn>
                    <a:cxn ang="0">
                      <a:pos x="640" y="3273"/>
                    </a:cxn>
                    <a:cxn ang="0">
                      <a:pos x="675" y="3273"/>
                    </a:cxn>
                    <a:cxn ang="0">
                      <a:pos x="36" y="0"/>
                    </a:cxn>
                    <a:cxn ang="0">
                      <a:pos x="18" y="0"/>
                    </a:cxn>
                    <a:cxn ang="0">
                      <a:pos x="18" y="0"/>
                    </a:cxn>
                  </a:cxnLst>
                  <a:rect l="0" t="0" r="r" b="b"/>
                  <a:pathLst>
                    <a:path w="675" h="3273">
                      <a:moveTo>
                        <a:pt x="18" y="0"/>
                      </a:moveTo>
                      <a:lnTo>
                        <a:pt x="0" y="0"/>
                      </a:lnTo>
                      <a:lnTo>
                        <a:pt x="640" y="3273"/>
                      </a:lnTo>
                      <a:lnTo>
                        <a:pt x="675" y="3273"/>
                      </a:lnTo>
                      <a:lnTo>
                        <a:pt x="36" y="0"/>
                      </a:lnTo>
                      <a:lnTo>
                        <a:pt x="18" y="0"/>
                      </a:lnTo>
                      <a:lnTo>
                        <a:pt x="18"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s-CO" dirty="0"/>
                </a:p>
              </p:txBody>
            </p:sp>
            <p:sp>
              <p:nvSpPr>
                <p:cNvPr id="33849" name="Freeform 57"/>
                <p:cNvSpPr>
                  <a:spLocks/>
                </p:cNvSpPr>
                <p:nvPr/>
              </p:nvSpPr>
              <p:spPr bwMode="hidden">
                <a:xfrm>
                  <a:off x="3822" y="1039"/>
                  <a:ext cx="1036" cy="3280"/>
                </a:xfrm>
                <a:custGeom>
                  <a:avLst/>
                  <a:gdLst/>
                  <a:ahLst/>
                  <a:cxnLst>
                    <a:cxn ang="0">
                      <a:pos x="23" y="0"/>
                    </a:cxn>
                    <a:cxn ang="0">
                      <a:pos x="0" y="5"/>
                    </a:cxn>
                    <a:cxn ang="0">
                      <a:pos x="994" y="3280"/>
                    </a:cxn>
                    <a:cxn ang="0">
                      <a:pos x="1036" y="3280"/>
                    </a:cxn>
                    <a:cxn ang="0">
                      <a:pos x="41" y="0"/>
                    </a:cxn>
                    <a:cxn ang="0">
                      <a:pos x="23" y="0"/>
                    </a:cxn>
                    <a:cxn ang="0">
                      <a:pos x="23" y="0"/>
                    </a:cxn>
                  </a:cxnLst>
                  <a:rect l="0" t="0" r="r" b="b"/>
                  <a:pathLst>
                    <a:path w="1036" h="3280">
                      <a:moveTo>
                        <a:pt x="23" y="0"/>
                      </a:moveTo>
                      <a:lnTo>
                        <a:pt x="0" y="5"/>
                      </a:lnTo>
                      <a:lnTo>
                        <a:pt x="994" y="3280"/>
                      </a:lnTo>
                      <a:lnTo>
                        <a:pt x="1036" y="3280"/>
                      </a:lnTo>
                      <a:lnTo>
                        <a:pt x="41" y="0"/>
                      </a:lnTo>
                      <a:lnTo>
                        <a:pt x="23" y="0"/>
                      </a:lnTo>
                      <a:lnTo>
                        <a:pt x="23"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s-CO" dirty="0"/>
                </a:p>
              </p:txBody>
            </p:sp>
            <p:sp>
              <p:nvSpPr>
                <p:cNvPr id="33850" name="Freeform 58"/>
                <p:cNvSpPr>
                  <a:spLocks/>
                </p:cNvSpPr>
                <p:nvPr/>
              </p:nvSpPr>
              <p:spPr bwMode="hidden">
                <a:xfrm>
                  <a:off x="4137" y="1039"/>
                  <a:ext cx="1327" cy="3280"/>
                </a:xfrm>
                <a:custGeom>
                  <a:avLst/>
                  <a:gdLst/>
                  <a:ahLst/>
                  <a:cxnLst>
                    <a:cxn ang="0">
                      <a:pos x="20" y="0"/>
                    </a:cxn>
                    <a:cxn ang="0">
                      <a:pos x="0" y="7"/>
                    </a:cxn>
                    <a:cxn ang="0">
                      <a:pos x="1285" y="3280"/>
                    </a:cxn>
                    <a:cxn ang="0">
                      <a:pos x="1327" y="3280"/>
                    </a:cxn>
                    <a:cxn ang="0">
                      <a:pos x="43" y="0"/>
                    </a:cxn>
                    <a:cxn ang="0">
                      <a:pos x="20" y="0"/>
                    </a:cxn>
                    <a:cxn ang="0">
                      <a:pos x="20" y="0"/>
                    </a:cxn>
                  </a:cxnLst>
                  <a:rect l="0" t="0" r="r" b="b"/>
                  <a:pathLst>
                    <a:path w="1327" h="3280">
                      <a:moveTo>
                        <a:pt x="20" y="0"/>
                      </a:moveTo>
                      <a:lnTo>
                        <a:pt x="0" y="7"/>
                      </a:lnTo>
                      <a:lnTo>
                        <a:pt x="1285" y="3280"/>
                      </a:lnTo>
                      <a:lnTo>
                        <a:pt x="1327" y="3280"/>
                      </a:lnTo>
                      <a:lnTo>
                        <a:pt x="43" y="0"/>
                      </a:lnTo>
                      <a:lnTo>
                        <a:pt x="20" y="0"/>
                      </a:lnTo>
                      <a:lnTo>
                        <a:pt x="20"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s-CO" dirty="0"/>
                </a:p>
              </p:txBody>
            </p:sp>
          </p:grpSp>
          <p:sp>
            <p:nvSpPr>
              <p:cNvPr id="33851" name="Freeform 59"/>
              <p:cNvSpPr>
                <a:spLocks/>
              </p:cNvSpPr>
              <p:nvPr/>
            </p:nvSpPr>
            <p:spPr bwMode="hidden">
              <a:xfrm>
                <a:off x="0" y="1039"/>
                <a:ext cx="1254" cy="2632"/>
              </a:xfrm>
              <a:custGeom>
                <a:avLst/>
                <a:gdLst/>
                <a:ahLst/>
                <a:cxnLst>
                  <a:cxn ang="0">
                    <a:pos x="1236" y="0"/>
                  </a:cxn>
                  <a:cxn ang="0">
                    <a:pos x="1212" y="0"/>
                  </a:cxn>
                  <a:cxn ang="0">
                    <a:pos x="0" y="2542"/>
                  </a:cxn>
                  <a:cxn ang="0">
                    <a:pos x="0" y="2632"/>
                  </a:cxn>
                  <a:cxn ang="0">
                    <a:pos x="1254" y="7"/>
                  </a:cxn>
                  <a:cxn ang="0">
                    <a:pos x="1236" y="0"/>
                  </a:cxn>
                  <a:cxn ang="0">
                    <a:pos x="1236" y="0"/>
                  </a:cxn>
                </a:cxnLst>
                <a:rect l="0" t="0" r="r" b="b"/>
                <a:pathLst>
                  <a:path w="1254" h="2632">
                    <a:moveTo>
                      <a:pt x="1236" y="0"/>
                    </a:moveTo>
                    <a:lnTo>
                      <a:pt x="1212" y="0"/>
                    </a:lnTo>
                    <a:lnTo>
                      <a:pt x="0" y="2542"/>
                    </a:lnTo>
                    <a:lnTo>
                      <a:pt x="0" y="2632"/>
                    </a:lnTo>
                    <a:lnTo>
                      <a:pt x="1254" y="7"/>
                    </a:lnTo>
                    <a:lnTo>
                      <a:pt x="1236" y="0"/>
                    </a:lnTo>
                    <a:lnTo>
                      <a:pt x="1236"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s-CO" dirty="0"/>
              </a:p>
            </p:txBody>
          </p:sp>
          <p:sp>
            <p:nvSpPr>
              <p:cNvPr id="33852" name="Freeform 60"/>
              <p:cNvSpPr>
                <a:spLocks/>
              </p:cNvSpPr>
              <p:nvPr/>
            </p:nvSpPr>
            <p:spPr bwMode="hidden">
              <a:xfrm>
                <a:off x="0" y="1039"/>
                <a:ext cx="948" cy="1676"/>
              </a:xfrm>
              <a:custGeom>
                <a:avLst/>
                <a:gdLst/>
                <a:ahLst/>
                <a:cxnLst>
                  <a:cxn ang="0">
                    <a:pos x="930" y="0"/>
                  </a:cxn>
                  <a:cxn ang="0">
                    <a:pos x="906" y="0"/>
                  </a:cxn>
                  <a:cxn ang="0">
                    <a:pos x="0" y="1593"/>
                  </a:cxn>
                  <a:cxn ang="0">
                    <a:pos x="0" y="1676"/>
                  </a:cxn>
                  <a:cxn ang="0">
                    <a:pos x="948" y="5"/>
                  </a:cxn>
                  <a:cxn ang="0">
                    <a:pos x="930" y="0"/>
                  </a:cxn>
                  <a:cxn ang="0">
                    <a:pos x="930" y="0"/>
                  </a:cxn>
                </a:cxnLst>
                <a:rect l="0" t="0" r="r" b="b"/>
                <a:pathLst>
                  <a:path w="948" h="1676">
                    <a:moveTo>
                      <a:pt x="930" y="0"/>
                    </a:moveTo>
                    <a:lnTo>
                      <a:pt x="906" y="0"/>
                    </a:lnTo>
                    <a:lnTo>
                      <a:pt x="0" y="1593"/>
                    </a:lnTo>
                    <a:lnTo>
                      <a:pt x="0" y="1676"/>
                    </a:lnTo>
                    <a:lnTo>
                      <a:pt x="948" y="5"/>
                    </a:lnTo>
                    <a:lnTo>
                      <a:pt x="930" y="0"/>
                    </a:lnTo>
                    <a:lnTo>
                      <a:pt x="930" y="0"/>
                    </a:lnTo>
                    <a:close/>
                  </a:path>
                </a:pathLst>
              </a:custGeom>
              <a:solidFill>
                <a:schemeClr val="accent2"/>
              </a:solidFill>
              <a:ln w="9525">
                <a:noFill/>
                <a:round/>
                <a:headEnd/>
                <a:tailEnd/>
              </a:ln>
            </p:spPr>
            <p:txBody>
              <a:bodyPr/>
              <a:lstStyle/>
              <a:p>
                <a:endParaRPr lang="es-CO" dirty="0"/>
              </a:p>
            </p:txBody>
          </p:sp>
          <p:sp>
            <p:nvSpPr>
              <p:cNvPr id="33853" name="Freeform 61"/>
              <p:cNvSpPr>
                <a:spLocks/>
              </p:cNvSpPr>
              <p:nvPr/>
            </p:nvSpPr>
            <p:spPr bwMode="hidden">
              <a:xfrm>
                <a:off x="0" y="1039"/>
                <a:ext cx="629" cy="937"/>
              </a:xfrm>
              <a:custGeom>
                <a:avLst/>
                <a:gdLst/>
                <a:ahLst/>
                <a:cxnLst>
                  <a:cxn ang="0">
                    <a:pos x="606" y="0"/>
                  </a:cxn>
                  <a:cxn ang="0">
                    <a:pos x="582" y="0"/>
                  </a:cxn>
                  <a:cxn ang="0">
                    <a:pos x="0" y="871"/>
                  </a:cxn>
                  <a:cxn ang="0">
                    <a:pos x="0" y="937"/>
                  </a:cxn>
                  <a:cxn ang="0">
                    <a:pos x="629" y="4"/>
                  </a:cxn>
                  <a:cxn ang="0">
                    <a:pos x="606" y="0"/>
                  </a:cxn>
                  <a:cxn ang="0">
                    <a:pos x="606" y="0"/>
                  </a:cxn>
                </a:cxnLst>
                <a:rect l="0" t="0" r="r" b="b"/>
                <a:pathLst>
                  <a:path w="629" h="937">
                    <a:moveTo>
                      <a:pt x="606" y="0"/>
                    </a:moveTo>
                    <a:lnTo>
                      <a:pt x="582" y="0"/>
                    </a:lnTo>
                    <a:lnTo>
                      <a:pt x="0" y="871"/>
                    </a:lnTo>
                    <a:lnTo>
                      <a:pt x="0" y="937"/>
                    </a:lnTo>
                    <a:lnTo>
                      <a:pt x="629" y="4"/>
                    </a:lnTo>
                    <a:lnTo>
                      <a:pt x="606" y="0"/>
                    </a:lnTo>
                    <a:lnTo>
                      <a:pt x="606" y="0"/>
                    </a:lnTo>
                    <a:close/>
                  </a:path>
                </a:pathLst>
              </a:custGeom>
              <a:solidFill>
                <a:schemeClr val="accent2"/>
              </a:solidFill>
              <a:ln w="9525">
                <a:noFill/>
                <a:round/>
                <a:headEnd/>
                <a:tailEnd/>
              </a:ln>
            </p:spPr>
            <p:txBody>
              <a:bodyPr/>
              <a:lstStyle/>
              <a:p>
                <a:endParaRPr lang="es-CO" dirty="0"/>
              </a:p>
            </p:txBody>
          </p:sp>
          <p:sp>
            <p:nvSpPr>
              <p:cNvPr id="33854" name="Freeform 62"/>
              <p:cNvSpPr>
                <a:spLocks/>
              </p:cNvSpPr>
              <p:nvPr/>
            </p:nvSpPr>
            <p:spPr bwMode="hidden">
              <a:xfrm>
                <a:off x="0" y="1039"/>
                <a:ext cx="305" cy="427"/>
              </a:xfrm>
              <a:custGeom>
                <a:avLst/>
                <a:gdLst/>
                <a:ahLst/>
                <a:cxnLst>
                  <a:cxn ang="0">
                    <a:pos x="282" y="0"/>
                  </a:cxn>
                  <a:cxn ang="0">
                    <a:pos x="252" y="0"/>
                  </a:cxn>
                  <a:cxn ang="0">
                    <a:pos x="0" y="361"/>
                  </a:cxn>
                  <a:cxn ang="0">
                    <a:pos x="0" y="427"/>
                  </a:cxn>
                  <a:cxn ang="0">
                    <a:pos x="305" y="5"/>
                  </a:cxn>
                  <a:cxn ang="0">
                    <a:pos x="282" y="0"/>
                  </a:cxn>
                  <a:cxn ang="0">
                    <a:pos x="282" y="0"/>
                  </a:cxn>
                </a:cxnLst>
                <a:rect l="0" t="0" r="r" b="b"/>
                <a:pathLst>
                  <a:path w="305" h="427">
                    <a:moveTo>
                      <a:pt x="282" y="0"/>
                    </a:moveTo>
                    <a:lnTo>
                      <a:pt x="252" y="0"/>
                    </a:lnTo>
                    <a:lnTo>
                      <a:pt x="0" y="361"/>
                    </a:lnTo>
                    <a:lnTo>
                      <a:pt x="0" y="427"/>
                    </a:lnTo>
                    <a:lnTo>
                      <a:pt x="305" y="5"/>
                    </a:lnTo>
                    <a:lnTo>
                      <a:pt x="282" y="0"/>
                    </a:lnTo>
                    <a:lnTo>
                      <a:pt x="282" y="0"/>
                    </a:lnTo>
                    <a:close/>
                  </a:path>
                </a:pathLst>
              </a:custGeom>
              <a:solidFill>
                <a:schemeClr val="accent2"/>
              </a:solidFill>
              <a:ln w="9525">
                <a:noFill/>
                <a:round/>
                <a:headEnd/>
                <a:tailEnd/>
              </a:ln>
            </p:spPr>
            <p:txBody>
              <a:bodyPr/>
              <a:lstStyle/>
              <a:p>
                <a:endParaRPr lang="es-CO" dirty="0"/>
              </a:p>
            </p:txBody>
          </p:sp>
          <p:sp>
            <p:nvSpPr>
              <p:cNvPr id="33855" name="Freeform 63"/>
              <p:cNvSpPr>
                <a:spLocks/>
              </p:cNvSpPr>
              <p:nvPr/>
            </p:nvSpPr>
            <p:spPr bwMode="hidden">
              <a:xfrm>
                <a:off x="4481" y="1039"/>
                <a:ext cx="1277" cy="2686"/>
              </a:xfrm>
              <a:custGeom>
                <a:avLst/>
                <a:gdLst/>
                <a:ahLst/>
                <a:cxnLst>
                  <a:cxn ang="0">
                    <a:pos x="41" y="0"/>
                  </a:cxn>
                  <a:cxn ang="0">
                    <a:pos x="17" y="0"/>
                  </a:cxn>
                  <a:cxn ang="0">
                    <a:pos x="0" y="4"/>
                  </a:cxn>
                  <a:cxn ang="0">
                    <a:pos x="1277" y="2686"/>
                  </a:cxn>
                  <a:cxn ang="0">
                    <a:pos x="1277" y="2596"/>
                  </a:cxn>
                  <a:cxn ang="0">
                    <a:pos x="41" y="0"/>
                  </a:cxn>
                  <a:cxn ang="0">
                    <a:pos x="41" y="0"/>
                  </a:cxn>
                </a:cxnLst>
                <a:rect l="0" t="0" r="r" b="b"/>
                <a:pathLst>
                  <a:path w="1277" h="2686">
                    <a:moveTo>
                      <a:pt x="41" y="0"/>
                    </a:moveTo>
                    <a:lnTo>
                      <a:pt x="17" y="0"/>
                    </a:lnTo>
                    <a:lnTo>
                      <a:pt x="0" y="4"/>
                    </a:lnTo>
                    <a:lnTo>
                      <a:pt x="1277" y="2686"/>
                    </a:lnTo>
                    <a:lnTo>
                      <a:pt x="1277" y="2596"/>
                    </a:lnTo>
                    <a:lnTo>
                      <a:pt x="41" y="0"/>
                    </a:lnTo>
                    <a:lnTo>
                      <a:pt x="41"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s-CO" dirty="0"/>
              </a:p>
            </p:txBody>
          </p:sp>
          <p:sp>
            <p:nvSpPr>
              <p:cNvPr id="33856" name="Freeform 64"/>
              <p:cNvSpPr>
                <a:spLocks/>
              </p:cNvSpPr>
              <p:nvPr/>
            </p:nvSpPr>
            <p:spPr bwMode="hidden">
              <a:xfrm>
                <a:off x="4770" y="1039"/>
                <a:ext cx="988" cy="1730"/>
              </a:xfrm>
              <a:custGeom>
                <a:avLst/>
                <a:gdLst/>
                <a:ahLst/>
                <a:cxnLst>
                  <a:cxn ang="0">
                    <a:pos x="16" y="0"/>
                  </a:cxn>
                  <a:cxn ang="0">
                    <a:pos x="0" y="7"/>
                  </a:cxn>
                  <a:cxn ang="0">
                    <a:pos x="988" y="1730"/>
                  </a:cxn>
                  <a:cxn ang="0">
                    <a:pos x="988" y="1653"/>
                  </a:cxn>
                  <a:cxn ang="0">
                    <a:pos x="40" y="0"/>
                  </a:cxn>
                  <a:cxn ang="0">
                    <a:pos x="16" y="0"/>
                  </a:cxn>
                  <a:cxn ang="0">
                    <a:pos x="16" y="0"/>
                  </a:cxn>
                </a:cxnLst>
                <a:rect l="0" t="0" r="r" b="b"/>
                <a:pathLst>
                  <a:path w="988" h="1730">
                    <a:moveTo>
                      <a:pt x="16" y="0"/>
                    </a:moveTo>
                    <a:lnTo>
                      <a:pt x="0" y="7"/>
                    </a:lnTo>
                    <a:lnTo>
                      <a:pt x="988" y="1730"/>
                    </a:lnTo>
                    <a:lnTo>
                      <a:pt x="988" y="1653"/>
                    </a:lnTo>
                    <a:lnTo>
                      <a:pt x="40" y="0"/>
                    </a:lnTo>
                    <a:lnTo>
                      <a:pt x="16" y="0"/>
                    </a:lnTo>
                    <a:lnTo>
                      <a:pt x="16" y="0"/>
                    </a:lnTo>
                    <a:close/>
                  </a:path>
                </a:pathLst>
              </a:custGeom>
              <a:solidFill>
                <a:schemeClr val="accent2"/>
              </a:solidFill>
              <a:ln w="9525">
                <a:noFill/>
                <a:round/>
                <a:headEnd/>
                <a:tailEnd/>
              </a:ln>
            </p:spPr>
            <p:txBody>
              <a:bodyPr/>
              <a:lstStyle/>
              <a:p>
                <a:endParaRPr lang="es-CO" dirty="0"/>
              </a:p>
            </p:txBody>
          </p:sp>
          <p:sp>
            <p:nvSpPr>
              <p:cNvPr id="33857" name="Freeform 65"/>
              <p:cNvSpPr>
                <a:spLocks/>
              </p:cNvSpPr>
              <p:nvPr/>
            </p:nvSpPr>
            <p:spPr bwMode="hidden">
              <a:xfrm>
                <a:off x="5088" y="1039"/>
                <a:ext cx="670" cy="997"/>
              </a:xfrm>
              <a:custGeom>
                <a:avLst/>
                <a:gdLst/>
                <a:ahLst/>
                <a:cxnLst>
                  <a:cxn ang="0">
                    <a:pos x="22" y="0"/>
                  </a:cxn>
                  <a:cxn ang="0">
                    <a:pos x="0" y="4"/>
                  </a:cxn>
                  <a:cxn ang="0">
                    <a:pos x="670" y="997"/>
                  </a:cxn>
                  <a:cxn ang="0">
                    <a:pos x="670" y="925"/>
                  </a:cxn>
                  <a:cxn ang="0">
                    <a:pos x="46" y="0"/>
                  </a:cxn>
                  <a:cxn ang="0">
                    <a:pos x="22" y="0"/>
                  </a:cxn>
                  <a:cxn ang="0">
                    <a:pos x="22" y="0"/>
                  </a:cxn>
                </a:cxnLst>
                <a:rect l="0" t="0" r="r" b="b"/>
                <a:pathLst>
                  <a:path w="670" h="997">
                    <a:moveTo>
                      <a:pt x="22" y="0"/>
                    </a:moveTo>
                    <a:lnTo>
                      <a:pt x="0" y="4"/>
                    </a:lnTo>
                    <a:lnTo>
                      <a:pt x="670" y="997"/>
                    </a:lnTo>
                    <a:lnTo>
                      <a:pt x="670" y="925"/>
                    </a:lnTo>
                    <a:lnTo>
                      <a:pt x="46" y="0"/>
                    </a:lnTo>
                    <a:lnTo>
                      <a:pt x="22" y="0"/>
                    </a:lnTo>
                    <a:lnTo>
                      <a:pt x="22" y="0"/>
                    </a:lnTo>
                    <a:close/>
                  </a:path>
                </a:pathLst>
              </a:custGeom>
              <a:solidFill>
                <a:schemeClr val="accent2"/>
              </a:solidFill>
              <a:ln w="9525">
                <a:noFill/>
                <a:round/>
                <a:headEnd/>
                <a:tailEnd/>
              </a:ln>
            </p:spPr>
            <p:txBody>
              <a:bodyPr/>
              <a:lstStyle/>
              <a:p>
                <a:endParaRPr lang="es-CO" dirty="0"/>
              </a:p>
            </p:txBody>
          </p:sp>
          <p:sp>
            <p:nvSpPr>
              <p:cNvPr id="33858" name="Freeform 66"/>
              <p:cNvSpPr>
                <a:spLocks/>
              </p:cNvSpPr>
              <p:nvPr/>
            </p:nvSpPr>
            <p:spPr bwMode="hidden">
              <a:xfrm>
                <a:off x="5412" y="1039"/>
                <a:ext cx="346" cy="487"/>
              </a:xfrm>
              <a:custGeom>
                <a:avLst/>
                <a:gdLst/>
                <a:ahLst/>
                <a:cxnLst>
                  <a:cxn ang="0">
                    <a:pos x="22" y="0"/>
                  </a:cxn>
                  <a:cxn ang="0">
                    <a:pos x="0" y="7"/>
                  </a:cxn>
                  <a:cxn ang="0">
                    <a:pos x="346" y="487"/>
                  </a:cxn>
                  <a:cxn ang="0">
                    <a:pos x="346" y="415"/>
                  </a:cxn>
                  <a:cxn ang="0">
                    <a:pos x="46" y="0"/>
                  </a:cxn>
                  <a:cxn ang="0">
                    <a:pos x="22" y="0"/>
                  </a:cxn>
                  <a:cxn ang="0">
                    <a:pos x="22" y="0"/>
                  </a:cxn>
                </a:cxnLst>
                <a:rect l="0" t="0" r="r" b="b"/>
                <a:pathLst>
                  <a:path w="346" h="487">
                    <a:moveTo>
                      <a:pt x="22" y="0"/>
                    </a:moveTo>
                    <a:lnTo>
                      <a:pt x="0" y="7"/>
                    </a:lnTo>
                    <a:lnTo>
                      <a:pt x="346" y="487"/>
                    </a:lnTo>
                    <a:lnTo>
                      <a:pt x="346" y="415"/>
                    </a:lnTo>
                    <a:lnTo>
                      <a:pt x="46" y="0"/>
                    </a:lnTo>
                    <a:lnTo>
                      <a:pt x="22" y="0"/>
                    </a:lnTo>
                    <a:lnTo>
                      <a:pt x="22" y="0"/>
                    </a:lnTo>
                    <a:close/>
                  </a:path>
                </a:pathLst>
              </a:custGeom>
              <a:solidFill>
                <a:schemeClr val="accent2"/>
              </a:solidFill>
              <a:ln w="9525">
                <a:noFill/>
                <a:round/>
                <a:headEnd/>
                <a:tailEnd/>
              </a:ln>
            </p:spPr>
            <p:txBody>
              <a:bodyPr/>
              <a:lstStyle/>
              <a:p>
                <a:endParaRPr lang="es-CO" dirty="0"/>
              </a:p>
            </p:txBody>
          </p:sp>
        </p:grpSp>
      </p:grpSp>
      <p:sp>
        <p:nvSpPr>
          <p:cNvPr id="33859" name="Rectangle 67"/>
          <p:cNvSpPr>
            <a:spLocks noGrp="1" noChangeArrowheads="1"/>
          </p:cNvSpPr>
          <p:nvPr>
            <p:ph type="ctrTitle" sz="quarter"/>
          </p:nvPr>
        </p:nvSpPr>
        <p:spPr>
          <a:xfrm>
            <a:off x="455613" y="1920875"/>
            <a:ext cx="8226425" cy="1736725"/>
          </a:xfrm>
        </p:spPr>
        <p:txBody>
          <a:bodyPr anchor="b"/>
          <a:lstStyle>
            <a:lvl1pPr>
              <a:defRPr sz="5400"/>
            </a:lvl1pPr>
          </a:lstStyle>
          <a:p>
            <a:r>
              <a:rPr lang="es-ES"/>
              <a:t>Haga clic para cambiar el estilo de título	</a:t>
            </a:r>
          </a:p>
        </p:txBody>
      </p:sp>
      <p:sp>
        <p:nvSpPr>
          <p:cNvPr id="33860" name="Rectangle 68"/>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s-ES"/>
              <a:t>Haga clic para modificar el estilo de subtítulo del patrón</a:t>
            </a:r>
          </a:p>
        </p:txBody>
      </p:sp>
      <p:sp>
        <p:nvSpPr>
          <p:cNvPr id="33861" name="Rectangle 69"/>
          <p:cNvSpPr>
            <a:spLocks noGrp="1" noChangeArrowheads="1"/>
          </p:cNvSpPr>
          <p:nvPr>
            <p:ph type="dt" sz="quarter" idx="2"/>
          </p:nvPr>
        </p:nvSpPr>
        <p:spPr/>
        <p:txBody>
          <a:bodyPr/>
          <a:lstStyle>
            <a:lvl1pPr>
              <a:defRPr/>
            </a:lvl1pPr>
          </a:lstStyle>
          <a:p>
            <a:endParaRPr lang="es-ES" dirty="0"/>
          </a:p>
        </p:txBody>
      </p:sp>
      <p:sp>
        <p:nvSpPr>
          <p:cNvPr id="33862" name="Rectangle 70"/>
          <p:cNvSpPr>
            <a:spLocks noGrp="1" noChangeArrowheads="1"/>
          </p:cNvSpPr>
          <p:nvPr>
            <p:ph type="ftr" sz="quarter" idx="3"/>
          </p:nvPr>
        </p:nvSpPr>
        <p:spPr/>
        <p:txBody>
          <a:bodyPr/>
          <a:lstStyle>
            <a:lvl1pPr>
              <a:defRPr/>
            </a:lvl1pPr>
          </a:lstStyle>
          <a:p>
            <a:endParaRPr lang="es-ES" dirty="0"/>
          </a:p>
        </p:txBody>
      </p:sp>
      <p:sp>
        <p:nvSpPr>
          <p:cNvPr id="33863" name="Rectangle 71"/>
          <p:cNvSpPr>
            <a:spLocks noGrp="1" noChangeArrowheads="1"/>
          </p:cNvSpPr>
          <p:nvPr>
            <p:ph type="sldNum" sz="quarter" idx="4"/>
          </p:nvPr>
        </p:nvSpPr>
        <p:spPr/>
        <p:txBody>
          <a:bodyPr/>
          <a:lstStyle>
            <a:lvl1pPr>
              <a:defRPr/>
            </a:lvl1pPr>
          </a:lstStyle>
          <a:p>
            <a:fld id="{1EE5C989-B2C6-413A-8786-30EBB340BA0A}" type="slidenum">
              <a:rPr lang="es-ES"/>
              <a:pPr/>
              <a:t>‹Nº›</a:t>
            </a:fld>
            <a:endParaRPr lang="es-ES" dirty="0"/>
          </a:p>
        </p:txBody>
      </p:sp>
    </p:spTree>
  </p:cSld>
  <p:clrMapOvr>
    <a:masterClrMapping/>
  </p:clrMapOvr>
  <p:transition advClick="0" advTm="20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lvl1pPr>
              <a:defRPr/>
            </a:lvl1pPr>
          </a:lstStyle>
          <a:p>
            <a:endParaRPr lang="es-ES" dirty="0"/>
          </a:p>
        </p:txBody>
      </p:sp>
      <p:sp>
        <p:nvSpPr>
          <p:cNvPr id="5" name="4 Marcador de pie de página"/>
          <p:cNvSpPr>
            <a:spLocks noGrp="1"/>
          </p:cNvSpPr>
          <p:nvPr>
            <p:ph type="ftr" sz="quarter" idx="11"/>
          </p:nvPr>
        </p:nvSpPr>
        <p:spPr/>
        <p:txBody>
          <a:bodyPr/>
          <a:lstStyle>
            <a:lvl1pPr>
              <a:defRPr/>
            </a:lvl1pPr>
          </a:lstStyle>
          <a:p>
            <a:endParaRPr lang="es-ES" dirty="0"/>
          </a:p>
        </p:txBody>
      </p:sp>
      <p:sp>
        <p:nvSpPr>
          <p:cNvPr id="6" name="5 Marcador de número de diapositiva"/>
          <p:cNvSpPr>
            <a:spLocks noGrp="1"/>
          </p:cNvSpPr>
          <p:nvPr>
            <p:ph type="sldNum" sz="quarter" idx="12"/>
          </p:nvPr>
        </p:nvSpPr>
        <p:spPr/>
        <p:txBody>
          <a:bodyPr/>
          <a:lstStyle>
            <a:lvl1pPr>
              <a:defRPr/>
            </a:lvl1pPr>
          </a:lstStyle>
          <a:p>
            <a:fld id="{ECD9DDA9-AA95-44BA-AC99-F7039F72C97E}" type="slidenum">
              <a:rPr lang="es-ES"/>
              <a:pPr/>
              <a:t>‹Nº›</a:t>
            </a:fld>
            <a:endParaRPr lang="es-ES" dirty="0"/>
          </a:p>
        </p:txBody>
      </p:sp>
    </p:spTree>
  </p:cSld>
  <p:clrMapOvr>
    <a:masterClrMapping/>
  </p:clrMapOvr>
  <p:transition advClick="0" advTm="20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6225" y="273050"/>
            <a:ext cx="2055813" cy="5822950"/>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5613" y="273050"/>
            <a:ext cx="6018212" cy="58229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lvl1pPr>
              <a:defRPr/>
            </a:lvl1pPr>
          </a:lstStyle>
          <a:p>
            <a:endParaRPr lang="es-ES" dirty="0"/>
          </a:p>
        </p:txBody>
      </p:sp>
      <p:sp>
        <p:nvSpPr>
          <p:cNvPr id="5" name="4 Marcador de pie de página"/>
          <p:cNvSpPr>
            <a:spLocks noGrp="1"/>
          </p:cNvSpPr>
          <p:nvPr>
            <p:ph type="ftr" sz="quarter" idx="11"/>
          </p:nvPr>
        </p:nvSpPr>
        <p:spPr/>
        <p:txBody>
          <a:bodyPr/>
          <a:lstStyle>
            <a:lvl1pPr>
              <a:defRPr/>
            </a:lvl1pPr>
          </a:lstStyle>
          <a:p>
            <a:endParaRPr lang="es-ES" dirty="0"/>
          </a:p>
        </p:txBody>
      </p:sp>
      <p:sp>
        <p:nvSpPr>
          <p:cNvPr id="6" name="5 Marcador de número de diapositiva"/>
          <p:cNvSpPr>
            <a:spLocks noGrp="1"/>
          </p:cNvSpPr>
          <p:nvPr>
            <p:ph type="sldNum" sz="quarter" idx="12"/>
          </p:nvPr>
        </p:nvSpPr>
        <p:spPr/>
        <p:txBody>
          <a:bodyPr/>
          <a:lstStyle>
            <a:lvl1pPr>
              <a:defRPr/>
            </a:lvl1pPr>
          </a:lstStyle>
          <a:p>
            <a:fld id="{731B36C7-D03F-466A-920E-3FB334B16F40}" type="slidenum">
              <a:rPr lang="es-ES"/>
              <a:pPr/>
              <a:t>‹Nº›</a:t>
            </a:fld>
            <a:endParaRPr lang="es-ES" dirty="0"/>
          </a:p>
        </p:txBody>
      </p:sp>
    </p:spTree>
  </p:cSld>
  <p:clrMapOvr>
    <a:masterClrMapping/>
  </p:clrMapOvr>
  <p:transition advClick="0" advTm="20000"/>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reserve="1">
  <p:cSld name="Título y 2 objetos encima del texto">
    <p:spTree>
      <p:nvGrpSpPr>
        <p:cNvPr id="1" name=""/>
        <p:cNvGrpSpPr/>
        <p:nvPr/>
      </p:nvGrpSpPr>
      <p:grpSpPr>
        <a:xfrm>
          <a:off x="0" y="0"/>
          <a:ext cx="0" cy="0"/>
          <a:chOff x="0" y="0"/>
          <a:chExt cx="0" cy="0"/>
        </a:xfrm>
      </p:grpSpPr>
      <p:sp>
        <p:nvSpPr>
          <p:cNvPr id="2" name="1 Título"/>
          <p:cNvSpPr>
            <a:spLocks noGrp="1"/>
          </p:cNvSpPr>
          <p:nvPr>
            <p:ph type="title"/>
          </p:nvPr>
        </p:nvSpPr>
        <p:spPr>
          <a:xfrm>
            <a:off x="455613" y="273050"/>
            <a:ext cx="8226425" cy="1143000"/>
          </a:xfrm>
        </p:spPr>
        <p:txBody>
          <a:bodyPr/>
          <a:lstStyle/>
          <a:p>
            <a:r>
              <a:rPr lang="es-ES" smtClean="0"/>
              <a:t>Haga clic para modificar el estilo de título del patrón</a:t>
            </a:r>
            <a:endParaRPr lang="es-CO"/>
          </a:p>
        </p:txBody>
      </p:sp>
      <p:sp>
        <p:nvSpPr>
          <p:cNvPr id="3" name="2 Marcador de contenido"/>
          <p:cNvSpPr>
            <a:spLocks noGrp="1"/>
          </p:cNvSpPr>
          <p:nvPr>
            <p:ph sz="quarter" idx="1"/>
          </p:nvPr>
        </p:nvSpPr>
        <p:spPr>
          <a:xfrm>
            <a:off x="455613" y="1598613"/>
            <a:ext cx="4037012" cy="21717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quarter" idx="2"/>
          </p:nvPr>
        </p:nvSpPr>
        <p:spPr>
          <a:xfrm>
            <a:off x="4645025" y="1598613"/>
            <a:ext cx="4037013" cy="21717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half" idx="3"/>
          </p:nvPr>
        </p:nvSpPr>
        <p:spPr>
          <a:xfrm>
            <a:off x="455613" y="3922713"/>
            <a:ext cx="8226425" cy="21732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fecha"/>
          <p:cNvSpPr>
            <a:spLocks noGrp="1"/>
          </p:cNvSpPr>
          <p:nvPr>
            <p:ph type="dt" sz="half" idx="10"/>
          </p:nvPr>
        </p:nvSpPr>
        <p:spPr>
          <a:xfrm>
            <a:off x="455613" y="6242050"/>
            <a:ext cx="2130425" cy="474663"/>
          </a:xfrm>
        </p:spPr>
        <p:txBody>
          <a:bodyPr/>
          <a:lstStyle>
            <a:lvl1pPr>
              <a:defRPr/>
            </a:lvl1pPr>
          </a:lstStyle>
          <a:p>
            <a:endParaRPr lang="es-ES" dirty="0"/>
          </a:p>
        </p:txBody>
      </p:sp>
      <p:sp>
        <p:nvSpPr>
          <p:cNvPr id="7" name="6 Marcador de pie de página"/>
          <p:cNvSpPr>
            <a:spLocks noGrp="1"/>
          </p:cNvSpPr>
          <p:nvPr>
            <p:ph type="ftr" sz="quarter" idx="11"/>
          </p:nvPr>
        </p:nvSpPr>
        <p:spPr>
          <a:xfrm>
            <a:off x="3124200" y="6242050"/>
            <a:ext cx="2895600" cy="474663"/>
          </a:xfrm>
        </p:spPr>
        <p:txBody>
          <a:bodyPr/>
          <a:lstStyle>
            <a:lvl1pPr>
              <a:defRPr/>
            </a:lvl1pPr>
          </a:lstStyle>
          <a:p>
            <a:endParaRPr lang="es-ES" dirty="0"/>
          </a:p>
        </p:txBody>
      </p:sp>
      <p:sp>
        <p:nvSpPr>
          <p:cNvPr id="8" name="7 Marcador de número de diapositiva"/>
          <p:cNvSpPr>
            <a:spLocks noGrp="1"/>
          </p:cNvSpPr>
          <p:nvPr>
            <p:ph type="sldNum" sz="quarter" idx="12"/>
          </p:nvPr>
        </p:nvSpPr>
        <p:spPr>
          <a:xfrm>
            <a:off x="6553200" y="6242050"/>
            <a:ext cx="2130425" cy="474663"/>
          </a:xfrm>
        </p:spPr>
        <p:txBody>
          <a:bodyPr/>
          <a:lstStyle>
            <a:lvl1pPr>
              <a:defRPr/>
            </a:lvl1pPr>
          </a:lstStyle>
          <a:p>
            <a:fld id="{B4977EFC-5409-4CC7-B085-4F34BC5A87EA}" type="slidenum">
              <a:rPr lang="es-ES"/>
              <a:pPr/>
              <a:t>‹Nº›</a:t>
            </a:fld>
            <a:endParaRPr lang="es-ES" dirty="0"/>
          </a:p>
        </p:txBody>
      </p:sp>
    </p:spTree>
  </p:cSld>
  <p:clrMapOvr>
    <a:masterClrMapping/>
  </p:clrMapOvr>
  <p:transition advClick="0" advTm="20000"/>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ítulo, texto y 2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5613" y="273050"/>
            <a:ext cx="8226425" cy="1143000"/>
          </a:xfrm>
        </p:spPr>
        <p:txBody>
          <a:bodyPr/>
          <a:lstStyle/>
          <a:p>
            <a:r>
              <a:rPr lang="es-ES" smtClean="0"/>
              <a:t>Haga clic para modificar el estilo de título del patrón</a:t>
            </a:r>
            <a:endParaRPr lang="es-CO"/>
          </a:p>
        </p:txBody>
      </p:sp>
      <p:sp>
        <p:nvSpPr>
          <p:cNvPr id="3" name="2 Marcador de texto"/>
          <p:cNvSpPr>
            <a:spLocks noGrp="1"/>
          </p:cNvSpPr>
          <p:nvPr>
            <p:ph type="body" sz="half" idx="1"/>
          </p:nvPr>
        </p:nvSpPr>
        <p:spPr>
          <a:xfrm>
            <a:off x="455613" y="1598613"/>
            <a:ext cx="4037012" cy="44973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quarter" idx="2"/>
          </p:nvPr>
        </p:nvSpPr>
        <p:spPr>
          <a:xfrm>
            <a:off x="4645025" y="1598613"/>
            <a:ext cx="4037013" cy="21717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contenido"/>
          <p:cNvSpPr>
            <a:spLocks noGrp="1"/>
          </p:cNvSpPr>
          <p:nvPr>
            <p:ph sz="quarter" idx="3"/>
          </p:nvPr>
        </p:nvSpPr>
        <p:spPr>
          <a:xfrm>
            <a:off x="4645025" y="3922713"/>
            <a:ext cx="4037013" cy="21732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fecha"/>
          <p:cNvSpPr>
            <a:spLocks noGrp="1"/>
          </p:cNvSpPr>
          <p:nvPr>
            <p:ph type="dt" sz="half" idx="10"/>
          </p:nvPr>
        </p:nvSpPr>
        <p:spPr>
          <a:xfrm>
            <a:off x="455613" y="6242050"/>
            <a:ext cx="2130425" cy="474663"/>
          </a:xfrm>
        </p:spPr>
        <p:txBody>
          <a:bodyPr/>
          <a:lstStyle>
            <a:lvl1pPr>
              <a:defRPr/>
            </a:lvl1pPr>
          </a:lstStyle>
          <a:p>
            <a:endParaRPr lang="es-ES" dirty="0"/>
          </a:p>
        </p:txBody>
      </p:sp>
      <p:sp>
        <p:nvSpPr>
          <p:cNvPr id="7" name="6 Marcador de pie de página"/>
          <p:cNvSpPr>
            <a:spLocks noGrp="1"/>
          </p:cNvSpPr>
          <p:nvPr>
            <p:ph type="ftr" sz="quarter" idx="11"/>
          </p:nvPr>
        </p:nvSpPr>
        <p:spPr>
          <a:xfrm>
            <a:off x="3124200" y="6242050"/>
            <a:ext cx="2895600" cy="474663"/>
          </a:xfrm>
        </p:spPr>
        <p:txBody>
          <a:bodyPr/>
          <a:lstStyle>
            <a:lvl1pPr>
              <a:defRPr/>
            </a:lvl1pPr>
          </a:lstStyle>
          <a:p>
            <a:endParaRPr lang="es-ES" dirty="0"/>
          </a:p>
        </p:txBody>
      </p:sp>
      <p:sp>
        <p:nvSpPr>
          <p:cNvPr id="8" name="7 Marcador de número de diapositiva"/>
          <p:cNvSpPr>
            <a:spLocks noGrp="1"/>
          </p:cNvSpPr>
          <p:nvPr>
            <p:ph type="sldNum" sz="quarter" idx="12"/>
          </p:nvPr>
        </p:nvSpPr>
        <p:spPr>
          <a:xfrm>
            <a:off x="6553200" y="6242050"/>
            <a:ext cx="2130425" cy="474663"/>
          </a:xfrm>
        </p:spPr>
        <p:txBody>
          <a:bodyPr/>
          <a:lstStyle>
            <a:lvl1pPr>
              <a:defRPr/>
            </a:lvl1pPr>
          </a:lstStyle>
          <a:p>
            <a:fld id="{9C454172-2195-40B7-BE5E-CFCEF6593266}" type="slidenum">
              <a:rPr lang="es-ES"/>
              <a:pPr/>
              <a:t>‹Nº›</a:t>
            </a:fld>
            <a:endParaRPr lang="es-ES" dirty="0"/>
          </a:p>
        </p:txBody>
      </p:sp>
    </p:spTree>
  </p:cSld>
  <p:clrMapOvr>
    <a:masterClrMapping/>
  </p:clrMapOvr>
  <p:transition advClick="0" advTm="20000"/>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ítulo, text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5613" y="273050"/>
            <a:ext cx="8226425" cy="1143000"/>
          </a:xfrm>
        </p:spPr>
        <p:txBody>
          <a:bodyPr/>
          <a:lstStyle/>
          <a:p>
            <a:r>
              <a:rPr lang="es-ES" smtClean="0"/>
              <a:t>Haga clic para modificar el estilo de título del patrón</a:t>
            </a:r>
            <a:endParaRPr lang="es-CO"/>
          </a:p>
        </p:txBody>
      </p:sp>
      <p:sp>
        <p:nvSpPr>
          <p:cNvPr id="3" name="2 Marcador de texto"/>
          <p:cNvSpPr>
            <a:spLocks noGrp="1"/>
          </p:cNvSpPr>
          <p:nvPr>
            <p:ph type="body" sz="half" idx="1"/>
          </p:nvPr>
        </p:nvSpPr>
        <p:spPr>
          <a:xfrm>
            <a:off x="455613" y="1598613"/>
            <a:ext cx="4037012" cy="44973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5025" y="1598613"/>
            <a:ext cx="4037013" cy="44973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a:xfrm>
            <a:off x="455613" y="6242050"/>
            <a:ext cx="2130425" cy="474663"/>
          </a:xfrm>
        </p:spPr>
        <p:txBody>
          <a:bodyPr/>
          <a:lstStyle>
            <a:lvl1pPr>
              <a:defRPr/>
            </a:lvl1pPr>
          </a:lstStyle>
          <a:p>
            <a:endParaRPr lang="es-ES" dirty="0"/>
          </a:p>
        </p:txBody>
      </p:sp>
      <p:sp>
        <p:nvSpPr>
          <p:cNvPr id="6" name="5 Marcador de pie de página"/>
          <p:cNvSpPr>
            <a:spLocks noGrp="1"/>
          </p:cNvSpPr>
          <p:nvPr>
            <p:ph type="ftr" sz="quarter" idx="11"/>
          </p:nvPr>
        </p:nvSpPr>
        <p:spPr>
          <a:xfrm>
            <a:off x="3124200" y="6242050"/>
            <a:ext cx="2895600" cy="474663"/>
          </a:xfrm>
        </p:spPr>
        <p:txBody>
          <a:bodyPr/>
          <a:lstStyle>
            <a:lvl1pPr>
              <a:defRPr/>
            </a:lvl1pPr>
          </a:lstStyle>
          <a:p>
            <a:endParaRPr lang="es-ES" dirty="0"/>
          </a:p>
        </p:txBody>
      </p:sp>
      <p:sp>
        <p:nvSpPr>
          <p:cNvPr id="7" name="6 Marcador de número de diapositiva"/>
          <p:cNvSpPr>
            <a:spLocks noGrp="1"/>
          </p:cNvSpPr>
          <p:nvPr>
            <p:ph type="sldNum" sz="quarter" idx="12"/>
          </p:nvPr>
        </p:nvSpPr>
        <p:spPr>
          <a:xfrm>
            <a:off x="6553200" y="6242050"/>
            <a:ext cx="2130425" cy="474663"/>
          </a:xfrm>
        </p:spPr>
        <p:txBody>
          <a:bodyPr/>
          <a:lstStyle>
            <a:lvl1pPr>
              <a:defRPr/>
            </a:lvl1pPr>
          </a:lstStyle>
          <a:p>
            <a:fld id="{47272082-D867-4FAE-A880-EF23C8C867AB}" type="slidenum">
              <a:rPr lang="es-ES"/>
              <a:pPr/>
              <a:t>‹Nº›</a:t>
            </a:fld>
            <a:endParaRPr lang="es-ES" dirty="0"/>
          </a:p>
        </p:txBody>
      </p:sp>
    </p:spTree>
  </p:cSld>
  <p:clrMapOvr>
    <a:masterClrMapping/>
  </p:clrMapOvr>
  <p:transition advClick="0" advTm="20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lvl1pPr>
              <a:defRPr/>
            </a:lvl1pPr>
          </a:lstStyle>
          <a:p>
            <a:endParaRPr lang="es-ES" dirty="0"/>
          </a:p>
        </p:txBody>
      </p:sp>
      <p:sp>
        <p:nvSpPr>
          <p:cNvPr id="5" name="4 Marcador de pie de página"/>
          <p:cNvSpPr>
            <a:spLocks noGrp="1"/>
          </p:cNvSpPr>
          <p:nvPr>
            <p:ph type="ftr" sz="quarter" idx="11"/>
          </p:nvPr>
        </p:nvSpPr>
        <p:spPr/>
        <p:txBody>
          <a:bodyPr/>
          <a:lstStyle>
            <a:lvl1pPr>
              <a:defRPr/>
            </a:lvl1pPr>
          </a:lstStyle>
          <a:p>
            <a:endParaRPr lang="es-ES" dirty="0"/>
          </a:p>
        </p:txBody>
      </p:sp>
      <p:sp>
        <p:nvSpPr>
          <p:cNvPr id="6" name="5 Marcador de número de diapositiva"/>
          <p:cNvSpPr>
            <a:spLocks noGrp="1"/>
          </p:cNvSpPr>
          <p:nvPr>
            <p:ph type="sldNum" sz="quarter" idx="12"/>
          </p:nvPr>
        </p:nvSpPr>
        <p:spPr/>
        <p:txBody>
          <a:bodyPr/>
          <a:lstStyle>
            <a:lvl1pPr>
              <a:defRPr/>
            </a:lvl1pPr>
          </a:lstStyle>
          <a:p>
            <a:fld id="{57815784-6D3F-4536-B1C7-AEA6FF3897FA}" type="slidenum">
              <a:rPr lang="es-ES"/>
              <a:pPr/>
              <a:t>‹Nº›</a:t>
            </a:fld>
            <a:endParaRPr lang="es-ES" dirty="0"/>
          </a:p>
        </p:txBody>
      </p:sp>
    </p:spTree>
  </p:cSld>
  <p:clrMapOvr>
    <a:masterClrMapping/>
  </p:clrMapOvr>
  <p:transition advClick="0" advTm="2000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s-ES" dirty="0"/>
          </a:p>
        </p:txBody>
      </p:sp>
      <p:sp>
        <p:nvSpPr>
          <p:cNvPr id="5" name="4 Marcador de pie de página"/>
          <p:cNvSpPr>
            <a:spLocks noGrp="1"/>
          </p:cNvSpPr>
          <p:nvPr>
            <p:ph type="ftr" sz="quarter" idx="11"/>
          </p:nvPr>
        </p:nvSpPr>
        <p:spPr/>
        <p:txBody>
          <a:bodyPr/>
          <a:lstStyle>
            <a:lvl1pPr>
              <a:defRPr/>
            </a:lvl1pPr>
          </a:lstStyle>
          <a:p>
            <a:endParaRPr lang="es-ES" dirty="0"/>
          </a:p>
        </p:txBody>
      </p:sp>
      <p:sp>
        <p:nvSpPr>
          <p:cNvPr id="6" name="5 Marcador de número de diapositiva"/>
          <p:cNvSpPr>
            <a:spLocks noGrp="1"/>
          </p:cNvSpPr>
          <p:nvPr>
            <p:ph type="sldNum" sz="quarter" idx="12"/>
          </p:nvPr>
        </p:nvSpPr>
        <p:spPr/>
        <p:txBody>
          <a:bodyPr/>
          <a:lstStyle>
            <a:lvl1pPr>
              <a:defRPr/>
            </a:lvl1pPr>
          </a:lstStyle>
          <a:p>
            <a:fld id="{60827820-E6D7-4658-BBEB-A0C236CF931D}" type="slidenum">
              <a:rPr lang="es-ES"/>
              <a:pPr/>
              <a:t>‹Nº›</a:t>
            </a:fld>
            <a:endParaRPr lang="es-ES" dirty="0"/>
          </a:p>
        </p:txBody>
      </p:sp>
    </p:spTree>
  </p:cSld>
  <p:clrMapOvr>
    <a:masterClrMapping/>
  </p:clrMapOvr>
  <p:transition advClick="0" advTm="20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5613" y="1598613"/>
            <a:ext cx="4037012" cy="4497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5025" y="1598613"/>
            <a:ext cx="4037013" cy="4497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lvl1pPr>
              <a:defRPr/>
            </a:lvl1pPr>
          </a:lstStyle>
          <a:p>
            <a:endParaRPr lang="es-ES" dirty="0"/>
          </a:p>
        </p:txBody>
      </p:sp>
      <p:sp>
        <p:nvSpPr>
          <p:cNvPr id="6" name="5 Marcador de pie de página"/>
          <p:cNvSpPr>
            <a:spLocks noGrp="1"/>
          </p:cNvSpPr>
          <p:nvPr>
            <p:ph type="ftr" sz="quarter" idx="11"/>
          </p:nvPr>
        </p:nvSpPr>
        <p:spPr/>
        <p:txBody>
          <a:bodyPr/>
          <a:lstStyle>
            <a:lvl1pPr>
              <a:defRPr/>
            </a:lvl1pPr>
          </a:lstStyle>
          <a:p>
            <a:endParaRPr lang="es-ES" dirty="0"/>
          </a:p>
        </p:txBody>
      </p:sp>
      <p:sp>
        <p:nvSpPr>
          <p:cNvPr id="7" name="6 Marcador de número de diapositiva"/>
          <p:cNvSpPr>
            <a:spLocks noGrp="1"/>
          </p:cNvSpPr>
          <p:nvPr>
            <p:ph type="sldNum" sz="quarter" idx="12"/>
          </p:nvPr>
        </p:nvSpPr>
        <p:spPr/>
        <p:txBody>
          <a:bodyPr/>
          <a:lstStyle>
            <a:lvl1pPr>
              <a:defRPr/>
            </a:lvl1pPr>
          </a:lstStyle>
          <a:p>
            <a:fld id="{FB023F33-CC5C-46B9-A37E-0EB4EECC3740}" type="slidenum">
              <a:rPr lang="es-ES"/>
              <a:pPr/>
              <a:t>‹Nº›</a:t>
            </a:fld>
            <a:endParaRPr lang="es-ES" dirty="0"/>
          </a:p>
        </p:txBody>
      </p:sp>
    </p:spTree>
  </p:cSld>
  <p:clrMapOvr>
    <a:masterClrMapping/>
  </p:clrMapOvr>
  <p:transition advClick="0" advTm="20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lvl1pPr>
              <a:defRPr/>
            </a:lvl1pPr>
          </a:lstStyle>
          <a:p>
            <a:endParaRPr lang="es-ES" dirty="0"/>
          </a:p>
        </p:txBody>
      </p:sp>
      <p:sp>
        <p:nvSpPr>
          <p:cNvPr id="8" name="7 Marcador de pie de página"/>
          <p:cNvSpPr>
            <a:spLocks noGrp="1"/>
          </p:cNvSpPr>
          <p:nvPr>
            <p:ph type="ftr" sz="quarter" idx="11"/>
          </p:nvPr>
        </p:nvSpPr>
        <p:spPr/>
        <p:txBody>
          <a:bodyPr/>
          <a:lstStyle>
            <a:lvl1pPr>
              <a:defRPr/>
            </a:lvl1pPr>
          </a:lstStyle>
          <a:p>
            <a:endParaRPr lang="es-ES" dirty="0"/>
          </a:p>
        </p:txBody>
      </p:sp>
      <p:sp>
        <p:nvSpPr>
          <p:cNvPr id="9" name="8 Marcador de número de diapositiva"/>
          <p:cNvSpPr>
            <a:spLocks noGrp="1"/>
          </p:cNvSpPr>
          <p:nvPr>
            <p:ph type="sldNum" sz="quarter" idx="12"/>
          </p:nvPr>
        </p:nvSpPr>
        <p:spPr/>
        <p:txBody>
          <a:bodyPr/>
          <a:lstStyle>
            <a:lvl1pPr>
              <a:defRPr/>
            </a:lvl1pPr>
          </a:lstStyle>
          <a:p>
            <a:fld id="{54A43373-C271-436A-B3CC-17161CFF7696}" type="slidenum">
              <a:rPr lang="es-ES"/>
              <a:pPr/>
              <a:t>‹Nº›</a:t>
            </a:fld>
            <a:endParaRPr lang="es-ES" dirty="0"/>
          </a:p>
        </p:txBody>
      </p:sp>
    </p:spTree>
  </p:cSld>
  <p:clrMapOvr>
    <a:masterClrMapping/>
  </p:clrMapOvr>
  <p:transition advClick="0" advTm="20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lvl1pPr>
              <a:defRPr/>
            </a:lvl1pPr>
          </a:lstStyle>
          <a:p>
            <a:endParaRPr lang="es-ES" dirty="0"/>
          </a:p>
        </p:txBody>
      </p:sp>
      <p:sp>
        <p:nvSpPr>
          <p:cNvPr id="4" name="3 Marcador de pie de página"/>
          <p:cNvSpPr>
            <a:spLocks noGrp="1"/>
          </p:cNvSpPr>
          <p:nvPr>
            <p:ph type="ftr" sz="quarter" idx="11"/>
          </p:nvPr>
        </p:nvSpPr>
        <p:spPr/>
        <p:txBody>
          <a:bodyPr/>
          <a:lstStyle>
            <a:lvl1pPr>
              <a:defRPr/>
            </a:lvl1pPr>
          </a:lstStyle>
          <a:p>
            <a:endParaRPr lang="es-ES" dirty="0"/>
          </a:p>
        </p:txBody>
      </p:sp>
      <p:sp>
        <p:nvSpPr>
          <p:cNvPr id="5" name="4 Marcador de número de diapositiva"/>
          <p:cNvSpPr>
            <a:spLocks noGrp="1"/>
          </p:cNvSpPr>
          <p:nvPr>
            <p:ph type="sldNum" sz="quarter" idx="12"/>
          </p:nvPr>
        </p:nvSpPr>
        <p:spPr/>
        <p:txBody>
          <a:bodyPr/>
          <a:lstStyle>
            <a:lvl1pPr>
              <a:defRPr/>
            </a:lvl1pPr>
          </a:lstStyle>
          <a:p>
            <a:fld id="{DEB63114-5DAE-487A-A9ED-DA5C81561288}" type="slidenum">
              <a:rPr lang="es-ES"/>
              <a:pPr/>
              <a:t>‹Nº›</a:t>
            </a:fld>
            <a:endParaRPr lang="es-ES" dirty="0"/>
          </a:p>
        </p:txBody>
      </p:sp>
    </p:spTree>
  </p:cSld>
  <p:clrMapOvr>
    <a:masterClrMapping/>
  </p:clrMapOvr>
  <p:transition advClick="0" advTm="20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s-ES" dirty="0"/>
          </a:p>
        </p:txBody>
      </p:sp>
      <p:sp>
        <p:nvSpPr>
          <p:cNvPr id="3" name="2 Marcador de pie de página"/>
          <p:cNvSpPr>
            <a:spLocks noGrp="1"/>
          </p:cNvSpPr>
          <p:nvPr>
            <p:ph type="ftr" sz="quarter" idx="11"/>
          </p:nvPr>
        </p:nvSpPr>
        <p:spPr/>
        <p:txBody>
          <a:bodyPr/>
          <a:lstStyle>
            <a:lvl1pPr>
              <a:defRPr/>
            </a:lvl1pPr>
          </a:lstStyle>
          <a:p>
            <a:endParaRPr lang="es-ES" dirty="0"/>
          </a:p>
        </p:txBody>
      </p:sp>
      <p:sp>
        <p:nvSpPr>
          <p:cNvPr id="4" name="3 Marcador de número de diapositiva"/>
          <p:cNvSpPr>
            <a:spLocks noGrp="1"/>
          </p:cNvSpPr>
          <p:nvPr>
            <p:ph type="sldNum" sz="quarter" idx="12"/>
          </p:nvPr>
        </p:nvSpPr>
        <p:spPr/>
        <p:txBody>
          <a:bodyPr/>
          <a:lstStyle>
            <a:lvl1pPr>
              <a:defRPr/>
            </a:lvl1pPr>
          </a:lstStyle>
          <a:p>
            <a:fld id="{FF29A7FE-2C22-481E-9F40-822574B6D0C4}" type="slidenum">
              <a:rPr lang="es-ES"/>
              <a:pPr/>
              <a:t>‹Nº›</a:t>
            </a:fld>
            <a:endParaRPr lang="es-ES" dirty="0"/>
          </a:p>
        </p:txBody>
      </p:sp>
    </p:spTree>
  </p:cSld>
  <p:clrMapOvr>
    <a:masterClrMapping/>
  </p:clrMapOvr>
  <p:transition advClick="0" advTm="200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dirty="0"/>
          </a:p>
        </p:txBody>
      </p:sp>
      <p:sp>
        <p:nvSpPr>
          <p:cNvPr id="6" name="5 Marcador de pie de página"/>
          <p:cNvSpPr>
            <a:spLocks noGrp="1"/>
          </p:cNvSpPr>
          <p:nvPr>
            <p:ph type="ftr" sz="quarter" idx="11"/>
          </p:nvPr>
        </p:nvSpPr>
        <p:spPr/>
        <p:txBody>
          <a:bodyPr/>
          <a:lstStyle>
            <a:lvl1pPr>
              <a:defRPr/>
            </a:lvl1pPr>
          </a:lstStyle>
          <a:p>
            <a:endParaRPr lang="es-ES" dirty="0"/>
          </a:p>
        </p:txBody>
      </p:sp>
      <p:sp>
        <p:nvSpPr>
          <p:cNvPr id="7" name="6 Marcador de número de diapositiva"/>
          <p:cNvSpPr>
            <a:spLocks noGrp="1"/>
          </p:cNvSpPr>
          <p:nvPr>
            <p:ph type="sldNum" sz="quarter" idx="12"/>
          </p:nvPr>
        </p:nvSpPr>
        <p:spPr/>
        <p:txBody>
          <a:bodyPr/>
          <a:lstStyle>
            <a:lvl1pPr>
              <a:defRPr/>
            </a:lvl1pPr>
          </a:lstStyle>
          <a:p>
            <a:fld id="{3162D708-0C77-4EA9-BEF6-2837B12FD39F}" type="slidenum">
              <a:rPr lang="es-ES"/>
              <a:pPr/>
              <a:t>‹Nº›</a:t>
            </a:fld>
            <a:endParaRPr lang="es-ES" dirty="0"/>
          </a:p>
        </p:txBody>
      </p:sp>
    </p:spTree>
  </p:cSld>
  <p:clrMapOvr>
    <a:masterClrMapping/>
  </p:clrMapOvr>
  <p:transition advClick="0" advTm="2000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dirty="0"/>
          </a:p>
        </p:txBody>
      </p:sp>
      <p:sp>
        <p:nvSpPr>
          <p:cNvPr id="6" name="5 Marcador de pie de página"/>
          <p:cNvSpPr>
            <a:spLocks noGrp="1"/>
          </p:cNvSpPr>
          <p:nvPr>
            <p:ph type="ftr" sz="quarter" idx="11"/>
          </p:nvPr>
        </p:nvSpPr>
        <p:spPr/>
        <p:txBody>
          <a:bodyPr/>
          <a:lstStyle>
            <a:lvl1pPr>
              <a:defRPr/>
            </a:lvl1pPr>
          </a:lstStyle>
          <a:p>
            <a:endParaRPr lang="es-ES" dirty="0"/>
          </a:p>
        </p:txBody>
      </p:sp>
      <p:sp>
        <p:nvSpPr>
          <p:cNvPr id="7" name="6 Marcador de número de diapositiva"/>
          <p:cNvSpPr>
            <a:spLocks noGrp="1"/>
          </p:cNvSpPr>
          <p:nvPr>
            <p:ph type="sldNum" sz="quarter" idx="12"/>
          </p:nvPr>
        </p:nvSpPr>
        <p:spPr/>
        <p:txBody>
          <a:bodyPr/>
          <a:lstStyle>
            <a:lvl1pPr>
              <a:defRPr/>
            </a:lvl1pPr>
          </a:lstStyle>
          <a:p>
            <a:fld id="{4BBCD36B-EF8E-4243-A76E-24662178F6BF}" type="slidenum">
              <a:rPr lang="es-ES"/>
              <a:pPr/>
              <a:t>‹Nº›</a:t>
            </a:fld>
            <a:endParaRPr lang="es-ES" dirty="0"/>
          </a:p>
        </p:txBody>
      </p:sp>
    </p:spTree>
  </p:cSld>
  <p:clrMapOvr>
    <a:masterClrMapping/>
  </p:clrMapOvr>
  <p:transition advClick="0" advTm="20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63529"/>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32770" name="Group 2"/>
          <p:cNvGrpSpPr>
            <a:grpSpLocks/>
          </p:cNvGrpSpPr>
          <p:nvPr/>
        </p:nvGrpSpPr>
        <p:grpSpPr bwMode="auto">
          <a:xfrm>
            <a:off x="0" y="0"/>
            <a:ext cx="9142413" cy="6856413"/>
            <a:chOff x="0" y="0"/>
            <a:chExt cx="5759" cy="4319"/>
          </a:xfrm>
        </p:grpSpPr>
        <p:sp>
          <p:nvSpPr>
            <p:cNvPr id="32771" name="Freeform 3"/>
            <p:cNvSpPr>
              <a:spLocks/>
            </p:cNvSpPr>
            <p:nvPr userDrawn="1"/>
          </p:nvSpPr>
          <p:spPr bwMode="hidden">
            <a:xfrm>
              <a:off x="0" y="0"/>
              <a:ext cx="5758" cy="1043"/>
            </a:xfrm>
            <a:custGeom>
              <a:avLst/>
              <a:gdLst/>
              <a:ahLst/>
              <a:cxnLst>
                <a:cxn ang="0">
                  <a:pos x="5740" y="1043"/>
                </a:cxn>
                <a:cxn ang="0">
                  <a:pos x="0" y="1043"/>
                </a:cxn>
                <a:cxn ang="0">
                  <a:pos x="0" y="0"/>
                </a:cxn>
                <a:cxn ang="0">
                  <a:pos x="5740" y="0"/>
                </a:cxn>
                <a:cxn ang="0">
                  <a:pos x="5740" y="1043"/>
                </a:cxn>
                <a:cxn ang="0">
                  <a:pos x="5740" y="1043"/>
                </a:cxn>
              </a:cxnLst>
              <a:rect l="0" t="0" r="r" b="b"/>
              <a:pathLst>
                <a:path w="5740" h="1043">
                  <a:moveTo>
                    <a:pt x="5740" y="1043"/>
                  </a:moveTo>
                  <a:lnTo>
                    <a:pt x="0" y="1043"/>
                  </a:lnTo>
                  <a:lnTo>
                    <a:pt x="0" y="0"/>
                  </a:lnTo>
                  <a:lnTo>
                    <a:pt x="5740" y="0"/>
                  </a:lnTo>
                  <a:lnTo>
                    <a:pt x="5740" y="1043"/>
                  </a:lnTo>
                  <a:lnTo>
                    <a:pt x="5740" y="1043"/>
                  </a:lnTo>
                  <a:close/>
                </a:path>
              </a:pathLst>
            </a:custGeom>
            <a:gradFill rotWithShape="0">
              <a:gsLst>
                <a:gs pos="0">
                  <a:schemeClr val="bg1"/>
                </a:gs>
                <a:gs pos="100000">
                  <a:schemeClr val="bg1">
                    <a:gamma/>
                    <a:shade val="69804"/>
                    <a:invGamma/>
                  </a:schemeClr>
                </a:gs>
              </a:gsLst>
              <a:lin ang="5400000" scaled="1"/>
            </a:gradFill>
            <a:ln w="9525">
              <a:noFill/>
              <a:round/>
              <a:headEnd/>
              <a:tailEnd/>
            </a:ln>
          </p:spPr>
          <p:txBody>
            <a:bodyPr/>
            <a:lstStyle/>
            <a:p>
              <a:endParaRPr lang="es-CO" dirty="0"/>
            </a:p>
          </p:txBody>
        </p:sp>
        <p:grpSp>
          <p:nvGrpSpPr>
            <p:cNvPr id="32772" name="Group 4"/>
            <p:cNvGrpSpPr>
              <a:grpSpLocks/>
            </p:cNvGrpSpPr>
            <p:nvPr userDrawn="1"/>
          </p:nvGrpSpPr>
          <p:grpSpPr bwMode="auto">
            <a:xfrm>
              <a:off x="0" y="0"/>
              <a:ext cx="5759" cy="4319"/>
              <a:chOff x="0" y="0"/>
              <a:chExt cx="5759" cy="4319"/>
            </a:xfrm>
          </p:grpSpPr>
          <p:sp>
            <p:nvSpPr>
              <p:cNvPr id="32773" name="Freeform 5"/>
              <p:cNvSpPr>
                <a:spLocks/>
              </p:cNvSpPr>
              <p:nvPr userDrawn="1"/>
            </p:nvSpPr>
            <p:spPr bwMode="hidden">
              <a:xfrm>
                <a:off x="1" y="1040"/>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81961"/>
                      <a:invGamma/>
                    </a:schemeClr>
                  </a:gs>
                  <a:gs pos="100000">
                    <a:schemeClr val="bg2"/>
                  </a:gs>
                </a:gsLst>
                <a:lin ang="5400000" scaled="1"/>
              </a:gradFill>
              <a:ln w="9525">
                <a:noFill/>
                <a:round/>
                <a:headEnd/>
                <a:tailEnd/>
              </a:ln>
            </p:spPr>
            <p:txBody>
              <a:bodyPr/>
              <a:lstStyle/>
              <a:p>
                <a:endParaRPr lang="es-CO" dirty="0"/>
              </a:p>
            </p:txBody>
          </p:sp>
          <p:sp>
            <p:nvSpPr>
              <p:cNvPr id="32774" name="Freeform 6"/>
              <p:cNvSpPr>
                <a:spLocks/>
              </p:cNvSpPr>
              <p:nvPr userDrawn="1"/>
            </p:nvSpPr>
            <p:spPr bwMode="hidden">
              <a:xfrm>
                <a:off x="0" y="3988"/>
                <a:ext cx="5758" cy="42"/>
              </a:xfrm>
              <a:custGeom>
                <a:avLst/>
                <a:gdLst/>
                <a:ahLst/>
                <a:cxnLst>
                  <a:cxn ang="0">
                    <a:pos x="0" y="42"/>
                  </a:cxn>
                  <a:cxn ang="0">
                    <a:pos x="5740" y="42"/>
                  </a:cxn>
                  <a:cxn ang="0">
                    <a:pos x="5740" y="0"/>
                  </a:cxn>
                  <a:cxn ang="0">
                    <a:pos x="0" y="0"/>
                  </a:cxn>
                  <a:cxn ang="0">
                    <a:pos x="0" y="42"/>
                  </a:cxn>
                  <a:cxn ang="0">
                    <a:pos x="0" y="42"/>
                  </a:cxn>
                </a:cxnLst>
                <a:rect l="0" t="0" r="r" b="b"/>
                <a:pathLst>
                  <a:path w="5740" h="42">
                    <a:moveTo>
                      <a:pt x="0" y="42"/>
                    </a:moveTo>
                    <a:lnTo>
                      <a:pt x="5740" y="42"/>
                    </a:lnTo>
                    <a:lnTo>
                      <a:pt x="5740" y="0"/>
                    </a:lnTo>
                    <a:lnTo>
                      <a:pt x="0" y="0"/>
                    </a:lnTo>
                    <a:lnTo>
                      <a:pt x="0" y="42"/>
                    </a:lnTo>
                    <a:lnTo>
                      <a:pt x="0" y="42"/>
                    </a:lnTo>
                    <a:close/>
                  </a:path>
                </a:pathLst>
              </a:custGeom>
              <a:gradFill rotWithShape="0">
                <a:gsLst>
                  <a:gs pos="0">
                    <a:schemeClr val="bg2">
                      <a:gamma/>
                      <a:shade val="94118"/>
                      <a:invGamma/>
                    </a:schemeClr>
                  </a:gs>
                  <a:gs pos="100000">
                    <a:schemeClr val="bg2"/>
                  </a:gs>
                </a:gsLst>
                <a:lin ang="5400000" scaled="1"/>
              </a:gradFill>
              <a:ln w="9525">
                <a:noFill/>
                <a:round/>
                <a:headEnd/>
                <a:tailEnd/>
              </a:ln>
            </p:spPr>
            <p:txBody>
              <a:bodyPr/>
              <a:lstStyle/>
              <a:p>
                <a:endParaRPr lang="es-CO" dirty="0"/>
              </a:p>
            </p:txBody>
          </p:sp>
          <p:sp>
            <p:nvSpPr>
              <p:cNvPr id="32775" name="Freeform 7"/>
              <p:cNvSpPr>
                <a:spLocks/>
              </p:cNvSpPr>
              <p:nvPr userDrawn="1"/>
            </p:nvSpPr>
            <p:spPr bwMode="hidden">
              <a:xfrm>
                <a:off x="0" y="3665"/>
                <a:ext cx="5758" cy="30"/>
              </a:xfrm>
              <a:custGeom>
                <a:avLst/>
                <a:gdLst/>
                <a:ahLst/>
                <a:cxnLst>
                  <a:cxn ang="0">
                    <a:pos x="0" y="30"/>
                  </a:cxn>
                  <a:cxn ang="0">
                    <a:pos x="5740" y="30"/>
                  </a:cxn>
                  <a:cxn ang="0">
                    <a:pos x="5740" y="0"/>
                  </a:cxn>
                  <a:cxn ang="0">
                    <a:pos x="0" y="0"/>
                  </a:cxn>
                  <a:cxn ang="0">
                    <a:pos x="0" y="30"/>
                  </a:cxn>
                  <a:cxn ang="0">
                    <a:pos x="0" y="30"/>
                  </a:cxn>
                </a:cxnLst>
                <a:rect l="0" t="0" r="r" b="b"/>
                <a:pathLst>
                  <a:path w="5740" h="30">
                    <a:moveTo>
                      <a:pt x="0" y="30"/>
                    </a:moveTo>
                    <a:lnTo>
                      <a:pt x="5740" y="30"/>
                    </a:lnTo>
                    <a:lnTo>
                      <a:pt x="5740" y="0"/>
                    </a:lnTo>
                    <a:lnTo>
                      <a:pt x="0" y="0"/>
                    </a:lnTo>
                    <a:lnTo>
                      <a:pt x="0" y="30"/>
                    </a:lnTo>
                    <a:lnTo>
                      <a:pt x="0" y="30"/>
                    </a:lnTo>
                    <a:close/>
                  </a:path>
                </a:pathLst>
              </a:custGeom>
              <a:gradFill rotWithShape="0">
                <a:gsLst>
                  <a:gs pos="0">
                    <a:schemeClr val="bg2">
                      <a:gamma/>
                      <a:shade val="94118"/>
                      <a:invGamma/>
                    </a:schemeClr>
                  </a:gs>
                  <a:gs pos="100000">
                    <a:schemeClr val="bg2"/>
                  </a:gs>
                </a:gsLst>
                <a:lin ang="5400000" scaled="1"/>
              </a:gradFill>
              <a:ln w="9525">
                <a:noFill/>
                <a:round/>
                <a:headEnd/>
                <a:tailEnd/>
              </a:ln>
            </p:spPr>
            <p:txBody>
              <a:bodyPr/>
              <a:lstStyle/>
              <a:p>
                <a:endParaRPr lang="es-CO" dirty="0"/>
              </a:p>
            </p:txBody>
          </p:sp>
          <p:sp>
            <p:nvSpPr>
              <p:cNvPr id="32776" name="Freeform 8"/>
              <p:cNvSpPr>
                <a:spLocks/>
              </p:cNvSpPr>
              <p:nvPr userDrawn="1"/>
            </p:nvSpPr>
            <p:spPr bwMode="hidden">
              <a:xfrm>
                <a:off x="0" y="3364"/>
                <a:ext cx="5758" cy="30"/>
              </a:xfrm>
              <a:custGeom>
                <a:avLst/>
                <a:gdLst/>
                <a:ahLst/>
                <a:cxnLst>
                  <a:cxn ang="0">
                    <a:pos x="0" y="30"/>
                  </a:cxn>
                  <a:cxn ang="0">
                    <a:pos x="5740" y="30"/>
                  </a:cxn>
                  <a:cxn ang="0">
                    <a:pos x="5740" y="0"/>
                  </a:cxn>
                  <a:cxn ang="0">
                    <a:pos x="0" y="0"/>
                  </a:cxn>
                  <a:cxn ang="0">
                    <a:pos x="0" y="30"/>
                  </a:cxn>
                  <a:cxn ang="0">
                    <a:pos x="0" y="30"/>
                  </a:cxn>
                </a:cxnLst>
                <a:rect l="0" t="0" r="r" b="b"/>
                <a:pathLst>
                  <a:path w="5740" h="30">
                    <a:moveTo>
                      <a:pt x="0" y="30"/>
                    </a:moveTo>
                    <a:lnTo>
                      <a:pt x="5740" y="30"/>
                    </a:lnTo>
                    <a:lnTo>
                      <a:pt x="5740" y="0"/>
                    </a:lnTo>
                    <a:lnTo>
                      <a:pt x="0" y="0"/>
                    </a:lnTo>
                    <a:lnTo>
                      <a:pt x="0" y="30"/>
                    </a:lnTo>
                    <a:lnTo>
                      <a:pt x="0" y="30"/>
                    </a:lnTo>
                    <a:close/>
                  </a:path>
                </a:pathLst>
              </a:custGeom>
              <a:gradFill rotWithShape="0">
                <a:gsLst>
                  <a:gs pos="0">
                    <a:schemeClr val="bg2">
                      <a:gamma/>
                      <a:shade val="90980"/>
                      <a:invGamma/>
                    </a:schemeClr>
                  </a:gs>
                  <a:gs pos="100000">
                    <a:schemeClr val="bg2"/>
                  </a:gs>
                </a:gsLst>
                <a:lin ang="5400000" scaled="1"/>
              </a:gradFill>
              <a:ln w="9525">
                <a:noFill/>
                <a:round/>
                <a:headEnd/>
                <a:tailEnd/>
              </a:ln>
            </p:spPr>
            <p:txBody>
              <a:bodyPr/>
              <a:lstStyle/>
              <a:p>
                <a:endParaRPr lang="es-CO" dirty="0"/>
              </a:p>
            </p:txBody>
          </p:sp>
          <p:sp>
            <p:nvSpPr>
              <p:cNvPr id="32777" name="Freeform 9"/>
              <p:cNvSpPr>
                <a:spLocks/>
              </p:cNvSpPr>
              <p:nvPr userDrawn="1"/>
            </p:nvSpPr>
            <p:spPr bwMode="hidden">
              <a:xfrm>
                <a:off x="0" y="3105"/>
                <a:ext cx="5758" cy="31"/>
              </a:xfrm>
              <a:custGeom>
                <a:avLst/>
                <a:gdLst/>
                <a:ahLst/>
                <a:cxnLst>
                  <a:cxn ang="0">
                    <a:pos x="0" y="30"/>
                  </a:cxn>
                  <a:cxn ang="0">
                    <a:pos x="5740" y="30"/>
                  </a:cxn>
                  <a:cxn ang="0">
                    <a:pos x="5740" y="0"/>
                  </a:cxn>
                  <a:cxn ang="0">
                    <a:pos x="0" y="0"/>
                  </a:cxn>
                  <a:cxn ang="0">
                    <a:pos x="0" y="30"/>
                  </a:cxn>
                  <a:cxn ang="0">
                    <a:pos x="0" y="30"/>
                  </a:cxn>
                </a:cxnLst>
                <a:rect l="0" t="0" r="r" b="b"/>
                <a:pathLst>
                  <a:path w="5740" h="30">
                    <a:moveTo>
                      <a:pt x="0" y="30"/>
                    </a:moveTo>
                    <a:lnTo>
                      <a:pt x="5740" y="30"/>
                    </a:lnTo>
                    <a:lnTo>
                      <a:pt x="5740" y="0"/>
                    </a:lnTo>
                    <a:lnTo>
                      <a:pt x="0" y="0"/>
                    </a:lnTo>
                    <a:lnTo>
                      <a:pt x="0" y="30"/>
                    </a:lnTo>
                    <a:lnTo>
                      <a:pt x="0" y="30"/>
                    </a:lnTo>
                    <a:close/>
                  </a:path>
                </a:pathLst>
              </a:custGeom>
              <a:gradFill rotWithShape="0">
                <a:gsLst>
                  <a:gs pos="0">
                    <a:schemeClr val="bg2">
                      <a:gamma/>
                      <a:shade val="90980"/>
                      <a:invGamma/>
                    </a:schemeClr>
                  </a:gs>
                  <a:gs pos="100000">
                    <a:schemeClr val="bg2"/>
                  </a:gs>
                </a:gsLst>
                <a:lin ang="5400000" scaled="1"/>
              </a:gradFill>
              <a:ln w="9525">
                <a:noFill/>
                <a:round/>
                <a:headEnd/>
                <a:tailEnd/>
              </a:ln>
            </p:spPr>
            <p:txBody>
              <a:bodyPr/>
              <a:lstStyle/>
              <a:p>
                <a:endParaRPr lang="es-CO" dirty="0"/>
              </a:p>
            </p:txBody>
          </p:sp>
          <p:sp>
            <p:nvSpPr>
              <p:cNvPr id="32778" name="Freeform 10"/>
              <p:cNvSpPr>
                <a:spLocks/>
              </p:cNvSpPr>
              <p:nvPr userDrawn="1"/>
            </p:nvSpPr>
            <p:spPr bwMode="hidden">
              <a:xfrm>
                <a:off x="0" y="2859"/>
                <a:ext cx="5758" cy="36"/>
              </a:xfrm>
              <a:custGeom>
                <a:avLst/>
                <a:gdLst/>
                <a:ahLst/>
                <a:cxnLst>
                  <a:cxn ang="0">
                    <a:pos x="5740" y="0"/>
                  </a:cxn>
                  <a:cxn ang="0">
                    <a:pos x="0" y="0"/>
                  </a:cxn>
                  <a:cxn ang="0">
                    <a:pos x="0" y="36"/>
                  </a:cxn>
                  <a:cxn ang="0">
                    <a:pos x="5740" y="36"/>
                  </a:cxn>
                  <a:cxn ang="0">
                    <a:pos x="5740" y="0"/>
                  </a:cxn>
                  <a:cxn ang="0">
                    <a:pos x="5740" y="0"/>
                  </a:cxn>
                </a:cxnLst>
                <a:rect l="0" t="0" r="r" b="b"/>
                <a:pathLst>
                  <a:path w="5740" h="36">
                    <a:moveTo>
                      <a:pt x="5740" y="0"/>
                    </a:moveTo>
                    <a:lnTo>
                      <a:pt x="0" y="0"/>
                    </a:lnTo>
                    <a:lnTo>
                      <a:pt x="0" y="36"/>
                    </a:lnTo>
                    <a:lnTo>
                      <a:pt x="5740" y="36"/>
                    </a:lnTo>
                    <a:lnTo>
                      <a:pt x="5740" y="0"/>
                    </a:lnTo>
                    <a:lnTo>
                      <a:pt x="5740" y="0"/>
                    </a:lnTo>
                    <a:close/>
                  </a:path>
                </a:pathLst>
              </a:custGeom>
              <a:gradFill rotWithShape="0">
                <a:gsLst>
                  <a:gs pos="0">
                    <a:schemeClr val="bg2">
                      <a:gamma/>
                      <a:shade val="87843"/>
                      <a:invGamma/>
                    </a:schemeClr>
                  </a:gs>
                  <a:gs pos="100000">
                    <a:schemeClr val="bg2"/>
                  </a:gs>
                </a:gsLst>
                <a:lin ang="5400000" scaled="1"/>
              </a:gradFill>
              <a:ln w="9525">
                <a:noFill/>
                <a:round/>
                <a:headEnd/>
                <a:tailEnd/>
              </a:ln>
            </p:spPr>
            <p:txBody>
              <a:bodyPr/>
              <a:lstStyle/>
              <a:p>
                <a:endParaRPr lang="es-CO" dirty="0"/>
              </a:p>
            </p:txBody>
          </p:sp>
          <p:sp>
            <p:nvSpPr>
              <p:cNvPr id="32779" name="Freeform 11"/>
              <p:cNvSpPr>
                <a:spLocks/>
              </p:cNvSpPr>
              <p:nvPr userDrawn="1"/>
            </p:nvSpPr>
            <p:spPr bwMode="hidden">
              <a:xfrm>
                <a:off x="0" y="2644"/>
                <a:ext cx="5758" cy="30"/>
              </a:xfrm>
              <a:custGeom>
                <a:avLst/>
                <a:gdLst/>
                <a:ahLst/>
                <a:cxnLst>
                  <a:cxn ang="0">
                    <a:pos x="5740" y="0"/>
                  </a:cxn>
                  <a:cxn ang="0">
                    <a:pos x="0" y="0"/>
                  </a:cxn>
                  <a:cxn ang="0">
                    <a:pos x="0" y="30"/>
                  </a:cxn>
                  <a:cxn ang="0">
                    <a:pos x="5740" y="30"/>
                  </a:cxn>
                  <a:cxn ang="0">
                    <a:pos x="5740" y="0"/>
                  </a:cxn>
                  <a:cxn ang="0">
                    <a:pos x="5740" y="0"/>
                  </a:cxn>
                </a:cxnLst>
                <a:rect l="0" t="0" r="r" b="b"/>
                <a:pathLst>
                  <a:path w="5740" h="30">
                    <a:moveTo>
                      <a:pt x="5740" y="0"/>
                    </a:moveTo>
                    <a:lnTo>
                      <a:pt x="0" y="0"/>
                    </a:lnTo>
                    <a:lnTo>
                      <a:pt x="0" y="30"/>
                    </a:lnTo>
                    <a:lnTo>
                      <a:pt x="5740" y="30"/>
                    </a:lnTo>
                    <a:lnTo>
                      <a:pt x="5740" y="0"/>
                    </a:lnTo>
                    <a:lnTo>
                      <a:pt x="5740" y="0"/>
                    </a:lnTo>
                    <a:close/>
                  </a:path>
                </a:pathLst>
              </a:custGeom>
              <a:gradFill rotWithShape="0">
                <a:gsLst>
                  <a:gs pos="0">
                    <a:schemeClr val="bg2">
                      <a:gamma/>
                      <a:shade val="87843"/>
                      <a:invGamma/>
                    </a:schemeClr>
                  </a:gs>
                  <a:gs pos="100000">
                    <a:schemeClr val="bg2"/>
                  </a:gs>
                </a:gsLst>
                <a:lin ang="5400000" scaled="1"/>
              </a:gradFill>
              <a:ln w="9525">
                <a:noFill/>
                <a:round/>
                <a:headEnd/>
                <a:tailEnd/>
              </a:ln>
            </p:spPr>
            <p:txBody>
              <a:bodyPr/>
              <a:lstStyle/>
              <a:p>
                <a:endParaRPr lang="es-CO" dirty="0"/>
              </a:p>
            </p:txBody>
          </p:sp>
          <p:sp>
            <p:nvSpPr>
              <p:cNvPr id="32780" name="Freeform 12"/>
              <p:cNvSpPr>
                <a:spLocks/>
              </p:cNvSpPr>
              <p:nvPr userDrawn="1"/>
            </p:nvSpPr>
            <p:spPr bwMode="hidden">
              <a:xfrm>
                <a:off x="0" y="2433"/>
                <a:ext cx="5758" cy="36"/>
              </a:xfrm>
              <a:custGeom>
                <a:avLst/>
                <a:gdLst/>
                <a:ahLst/>
                <a:cxnLst>
                  <a:cxn ang="0">
                    <a:pos x="5740" y="0"/>
                  </a:cxn>
                  <a:cxn ang="0">
                    <a:pos x="0" y="0"/>
                  </a:cxn>
                  <a:cxn ang="0">
                    <a:pos x="0" y="36"/>
                  </a:cxn>
                  <a:cxn ang="0">
                    <a:pos x="5740" y="36"/>
                  </a:cxn>
                  <a:cxn ang="0">
                    <a:pos x="5740" y="0"/>
                  </a:cxn>
                  <a:cxn ang="0">
                    <a:pos x="5740" y="0"/>
                  </a:cxn>
                </a:cxnLst>
                <a:rect l="0" t="0" r="r" b="b"/>
                <a:pathLst>
                  <a:path w="5740" h="36">
                    <a:moveTo>
                      <a:pt x="5740" y="0"/>
                    </a:moveTo>
                    <a:lnTo>
                      <a:pt x="0" y="0"/>
                    </a:lnTo>
                    <a:lnTo>
                      <a:pt x="0" y="36"/>
                    </a:lnTo>
                    <a:lnTo>
                      <a:pt x="5740" y="36"/>
                    </a:lnTo>
                    <a:lnTo>
                      <a:pt x="5740" y="0"/>
                    </a:lnTo>
                    <a:lnTo>
                      <a:pt x="5740" y="0"/>
                    </a:lnTo>
                    <a:close/>
                  </a:path>
                </a:pathLst>
              </a:custGeom>
              <a:gradFill rotWithShape="0">
                <a:gsLst>
                  <a:gs pos="0">
                    <a:schemeClr val="bg2">
                      <a:gamma/>
                      <a:shade val="84706"/>
                      <a:invGamma/>
                    </a:schemeClr>
                  </a:gs>
                  <a:gs pos="100000">
                    <a:schemeClr val="bg2"/>
                  </a:gs>
                </a:gsLst>
                <a:lin ang="5400000" scaled="1"/>
              </a:gradFill>
              <a:ln w="9525">
                <a:noFill/>
                <a:round/>
                <a:headEnd/>
                <a:tailEnd/>
              </a:ln>
            </p:spPr>
            <p:txBody>
              <a:bodyPr/>
              <a:lstStyle/>
              <a:p>
                <a:endParaRPr lang="es-CO" dirty="0"/>
              </a:p>
            </p:txBody>
          </p:sp>
          <p:sp>
            <p:nvSpPr>
              <p:cNvPr id="32781" name="Freeform 13"/>
              <p:cNvSpPr>
                <a:spLocks/>
              </p:cNvSpPr>
              <p:nvPr userDrawn="1"/>
            </p:nvSpPr>
            <p:spPr bwMode="hidden">
              <a:xfrm>
                <a:off x="0" y="2259"/>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84706"/>
                      <a:invGamma/>
                    </a:schemeClr>
                  </a:gs>
                  <a:gs pos="100000">
                    <a:schemeClr val="bg2"/>
                  </a:gs>
                </a:gsLst>
                <a:lin ang="5400000" scaled="1"/>
              </a:gradFill>
              <a:ln w="9525">
                <a:noFill/>
                <a:round/>
                <a:headEnd/>
                <a:tailEnd/>
              </a:ln>
            </p:spPr>
            <p:txBody>
              <a:bodyPr/>
              <a:lstStyle/>
              <a:p>
                <a:endParaRPr lang="es-CO" dirty="0"/>
              </a:p>
            </p:txBody>
          </p:sp>
          <p:sp>
            <p:nvSpPr>
              <p:cNvPr id="32782" name="Freeform 14"/>
              <p:cNvSpPr>
                <a:spLocks/>
              </p:cNvSpPr>
              <p:nvPr userDrawn="1"/>
            </p:nvSpPr>
            <p:spPr bwMode="hidden">
              <a:xfrm>
                <a:off x="0" y="2090"/>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81961"/>
                      <a:invGamma/>
                    </a:schemeClr>
                  </a:gs>
                  <a:gs pos="100000">
                    <a:schemeClr val="bg2"/>
                  </a:gs>
                </a:gsLst>
                <a:lin ang="5400000" scaled="1"/>
              </a:gradFill>
              <a:ln w="9525">
                <a:noFill/>
                <a:round/>
                <a:headEnd/>
                <a:tailEnd/>
              </a:ln>
            </p:spPr>
            <p:txBody>
              <a:bodyPr/>
              <a:lstStyle/>
              <a:p>
                <a:endParaRPr lang="es-CO" dirty="0"/>
              </a:p>
            </p:txBody>
          </p:sp>
          <p:sp>
            <p:nvSpPr>
              <p:cNvPr id="32783" name="Freeform 15"/>
              <p:cNvSpPr>
                <a:spLocks/>
              </p:cNvSpPr>
              <p:nvPr userDrawn="1"/>
            </p:nvSpPr>
            <p:spPr bwMode="hidden">
              <a:xfrm>
                <a:off x="0" y="1928"/>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es-CO" dirty="0"/>
              </a:p>
            </p:txBody>
          </p:sp>
          <p:sp>
            <p:nvSpPr>
              <p:cNvPr id="32784" name="Freeform 16"/>
              <p:cNvSpPr>
                <a:spLocks/>
              </p:cNvSpPr>
              <p:nvPr userDrawn="1"/>
            </p:nvSpPr>
            <p:spPr bwMode="hidden">
              <a:xfrm>
                <a:off x="0" y="1645"/>
                <a:ext cx="5758" cy="12"/>
              </a:xfrm>
              <a:custGeom>
                <a:avLst/>
                <a:gdLst/>
                <a:ahLst/>
                <a:cxnLst>
                  <a:cxn ang="0">
                    <a:pos x="5740" y="0"/>
                  </a:cxn>
                  <a:cxn ang="0">
                    <a:pos x="0" y="0"/>
                  </a:cxn>
                  <a:cxn ang="0">
                    <a:pos x="0" y="12"/>
                  </a:cxn>
                  <a:cxn ang="0">
                    <a:pos x="5740" y="12"/>
                  </a:cxn>
                  <a:cxn ang="0">
                    <a:pos x="5740" y="0"/>
                  </a:cxn>
                  <a:cxn ang="0">
                    <a:pos x="5740" y="0"/>
                  </a:cxn>
                </a:cxnLst>
                <a:rect l="0" t="0" r="r" b="b"/>
                <a:pathLst>
                  <a:path w="5740" h="12">
                    <a:moveTo>
                      <a:pt x="5740" y="0"/>
                    </a:moveTo>
                    <a:lnTo>
                      <a:pt x="0" y="0"/>
                    </a:lnTo>
                    <a:lnTo>
                      <a:pt x="0" y="12"/>
                    </a:lnTo>
                    <a:lnTo>
                      <a:pt x="5740" y="12"/>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es-CO" dirty="0"/>
              </a:p>
            </p:txBody>
          </p:sp>
          <p:sp>
            <p:nvSpPr>
              <p:cNvPr id="32785" name="Freeform 17"/>
              <p:cNvSpPr>
                <a:spLocks/>
              </p:cNvSpPr>
              <p:nvPr userDrawn="1"/>
            </p:nvSpPr>
            <p:spPr bwMode="hidden">
              <a:xfrm>
                <a:off x="0" y="1778"/>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es-CO" dirty="0"/>
              </a:p>
            </p:txBody>
          </p:sp>
          <p:sp>
            <p:nvSpPr>
              <p:cNvPr id="32786" name="Freeform 18"/>
              <p:cNvSpPr>
                <a:spLocks/>
              </p:cNvSpPr>
              <p:nvPr userDrawn="1"/>
            </p:nvSpPr>
            <p:spPr bwMode="hidden">
              <a:xfrm>
                <a:off x="0" y="1520"/>
                <a:ext cx="5758" cy="12"/>
              </a:xfrm>
              <a:custGeom>
                <a:avLst/>
                <a:gdLst/>
                <a:ahLst/>
                <a:cxnLst>
                  <a:cxn ang="0">
                    <a:pos x="5740" y="0"/>
                  </a:cxn>
                  <a:cxn ang="0">
                    <a:pos x="0" y="0"/>
                  </a:cxn>
                  <a:cxn ang="0">
                    <a:pos x="0" y="12"/>
                  </a:cxn>
                  <a:cxn ang="0">
                    <a:pos x="5740" y="12"/>
                  </a:cxn>
                  <a:cxn ang="0">
                    <a:pos x="5740" y="0"/>
                  </a:cxn>
                  <a:cxn ang="0">
                    <a:pos x="5740" y="0"/>
                  </a:cxn>
                </a:cxnLst>
                <a:rect l="0" t="0" r="r" b="b"/>
                <a:pathLst>
                  <a:path w="5740" h="12">
                    <a:moveTo>
                      <a:pt x="5740" y="0"/>
                    </a:moveTo>
                    <a:lnTo>
                      <a:pt x="0" y="0"/>
                    </a:lnTo>
                    <a:lnTo>
                      <a:pt x="0" y="12"/>
                    </a:lnTo>
                    <a:lnTo>
                      <a:pt x="5740" y="12"/>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es-CO" dirty="0"/>
              </a:p>
            </p:txBody>
          </p:sp>
          <p:sp>
            <p:nvSpPr>
              <p:cNvPr id="32787" name="Freeform 19"/>
              <p:cNvSpPr>
                <a:spLocks/>
              </p:cNvSpPr>
              <p:nvPr userDrawn="1"/>
            </p:nvSpPr>
            <p:spPr bwMode="hidden">
              <a:xfrm>
                <a:off x="0" y="1394"/>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es-CO" dirty="0"/>
              </a:p>
            </p:txBody>
          </p:sp>
          <p:sp>
            <p:nvSpPr>
              <p:cNvPr id="32788" name="Freeform 20"/>
              <p:cNvSpPr>
                <a:spLocks/>
              </p:cNvSpPr>
              <p:nvPr userDrawn="1"/>
            </p:nvSpPr>
            <p:spPr bwMode="hidden">
              <a:xfrm>
                <a:off x="0" y="1280"/>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es-CO" dirty="0"/>
              </a:p>
            </p:txBody>
          </p:sp>
          <p:sp>
            <p:nvSpPr>
              <p:cNvPr id="32789" name="Freeform 21"/>
              <p:cNvSpPr>
                <a:spLocks/>
              </p:cNvSpPr>
              <p:nvPr userDrawn="1"/>
            </p:nvSpPr>
            <p:spPr bwMode="hidden">
              <a:xfrm>
                <a:off x="0" y="1177"/>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es-CO" dirty="0"/>
              </a:p>
            </p:txBody>
          </p:sp>
          <p:sp>
            <p:nvSpPr>
              <p:cNvPr id="32790" name="Freeform 22"/>
              <p:cNvSpPr>
                <a:spLocks/>
              </p:cNvSpPr>
              <p:nvPr userDrawn="1"/>
            </p:nvSpPr>
            <p:spPr bwMode="hidden">
              <a:xfrm>
                <a:off x="0" y="24"/>
                <a:ext cx="5758" cy="30"/>
              </a:xfrm>
              <a:custGeom>
                <a:avLst/>
                <a:gdLst/>
                <a:ahLst/>
                <a:cxnLst>
                  <a:cxn ang="0">
                    <a:pos x="5740" y="0"/>
                  </a:cxn>
                  <a:cxn ang="0">
                    <a:pos x="0" y="0"/>
                  </a:cxn>
                  <a:cxn ang="0">
                    <a:pos x="0" y="30"/>
                  </a:cxn>
                  <a:cxn ang="0">
                    <a:pos x="5740" y="30"/>
                  </a:cxn>
                  <a:cxn ang="0">
                    <a:pos x="5740" y="0"/>
                  </a:cxn>
                  <a:cxn ang="0">
                    <a:pos x="5740" y="0"/>
                  </a:cxn>
                </a:cxnLst>
                <a:rect l="0" t="0" r="r" b="b"/>
                <a:pathLst>
                  <a:path w="5740" h="30">
                    <a:moveTo>
                      <a:pt x="5740" y="0"/>
                    </a:moveTo>
                    <a:lnTo>
                      <a:pt x="0" y="0"/>
                    </a:lnTo>
                    <a:lnTo>
                      <a:pt x="0" y="30"/>
                    </a:lnTo>
                    <a:lnTo>
                      <a:pt x="5740" y="30"/>
                    </a:lnTo>
                    <a:lnTo>
                      <a:pt x="5740" y="0"/>
                    </a:lnTo>
                    <a:lnTo>
                      <a:pt x="5740" y="0"/>
                    </a:lnTo>
                    <a:close/>
                  </a:path>
                </a:pathLst>
              </a:custGeom>
              <a:gradFill rotWithShape="0">
                <a:gsLst>
                  <a:gs pos="0">
                    <a:schemeClr val="bg2">
                      <a:gamma/>
                      <a:shade val="94118"/>
                      <a:invGamma/>
                    </a:schemeClr>
                  </a:gs>
                  <a:gs pos="100000">
                    <a:schemeClr val="bg2"/>
                  </a:gs>
                </a:gsLst>
                <a:lin ang="5400000" scaled="1"/>
              </a:gradFill>
              <a:ln w="9525">
                <a:noFill/>
                <a:round/>
                <a:headEnd/>
                <a:tailEnd/>
              </a:ln>
            </p:spPr>
            <p:txBody>
              <a:bodyPr/>
              <a:lstStyle/>
              <a:p>
                <a:endParaRPr lang="es-CO" dirty="0"/>
              </a:p>
            </p:txBody>
          </p:sp>
          <p:sp>
            <p:nvSpPr>
              <p:cNvPr id="32791" name="Freeform 23"/>
              <p:cNvSpPr>
                <a:spLocks/>
              </p:cNvSpPr>
              <p:nvPr userDrawn="1"/>
            </p:nvSpPr>
            <p:spPr bwMode="hidden">
              <a:xfrm>
                <a:off x="0" y="186"/>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94118"/>
                      <a:invGamma/>
                    </a:schemeClr>
                  </a:gs>
                  <a:gs pos="100000">
                    <a:schemeClr val="bg2"/>
                  </a:gs>
                </a:gsLst>
                <a:lin ang="5400000" scaled="1"/>
              </a:gradFill>
              <a:ln w="9525">
                <a:noFill/>
                <a:round/>
                <a:headEnd/>
                <a:tailEnd/>
              </a:ln>
            </p:spPr>
            <p:txBody>
              <a:bodyPr/>
              <a:lstStyle/>
              <a:p>
                <a:endParaRPr lang="es-CO" dirty="0"/>
              </a:p>
            </p:txBody>
          </p:sp>
          <p:sp>
            <p:nvSpPr>
              <p:cNvPr id="32792" name="Freeform 24"/>
              <p:cNvSpPr>
                <a:spLocks/>
              </p:cNvSpPr>
              <p:nvPr userDrawn="1"/>
            </p:nvSpPr>
            <p:spPr bwMode="hidden">
              <a:xfrm>
                <a:off x="0" y="475"/>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87843"/>
                      <a:invGamma/>
                    </a:schemeClr>
                  </a:gs>
                  <a:gs pos="100000">
                    <a:schemeClr val="bg2"/>
                  </a:gs>
                </a:gsLst>
                <a:lin ang="5400000" scaled="1"/>
              </a:gradFill>
              <a:ln w="9525">
                <a:noFill/>
                <a:round/>
                <a:headEnd/>
                <a:tailEnd/>
              </a:ln>
            </p:spPr>
            <p:txBody>
              <a:bodyPr/>
              <a:lstStyle/>
              <a:p>
                <a:endParaRPr lang="es-CO" dirty="0"/>
              </a:p>
            </p:txBody>
          </p:sp>
          <p:sp>
            <p:nvSpPr>
              <p:cNvPr id="32793" name="Freeform 25"/>
              <p:cNvSpPr>
                <a:spLocks/>
              </p:cNvSpPr>
              <p:nvPr userDrawn="1"/>
            </p:nvSpPr>
            <p:spPr bwMode="hidden">
              <a:xfrm>
                <a:off x="0" y="337"/>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90980"/>
                      <a:invGamma/>
                    </a:schemeClr>
                  </a:gs>
                  <a:gs pos="100000">
                    <a:schemeClr val="bg2"/>
                  </a:gs>
                </a:gsLst>
                <a:lin ang="5400000" scaled="1"/>
              </a:gradFill>
              <a:ln w="9525">
                <a:noFill/>
                <a:round/>
                <a:headEnd/>
                <a:tailEnd/>
              </a:ln>
            </p:spPr>
            <p:txBody>
              <a:bodyPr/>
              <a:lstStyle/>
              <a:p>
                <a:endParaRPr lang="es-CO" dirty="0"/>
              </a:p>
            </p:txBody>
          </p:sp>
          <p:sp>
            <p:nvSpPr>
              <p:cNvPr id="32794" name="Freeform 26"/>
              <p:cNvSpPr>
                <a:spLocks/>
              </p:cNvSpPr>
              <p:nvPr userDrawn="1"/>
            </p:nvSpPr>
            <p:spPr bwMode="hidden">
              <a:xfrm>
                <a:off x="0" y="600"/>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es-CO" dirty="0"/>
              </a:p>
            </p:txBody>
          </p:sp>
          <p:sp>
            <p:nvSpPr>
              <p:cNvPr id="32795" name="Freeform 27"/>
              <p:cNvSpPr>
                <a:spLocks/>
              </p:cNvSpPr>
              <p:nvPr userDrawn="1"/>
            </p:nvSpPr>
            <p:spPr bwMode="hidden">
              <a:xfrm>
                <a:off x="0" y="727"/>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81961"/>
                      <a:invGamma/>
                    </a:schemeClr>
                  </a:gs>
                  <a:gs pos="100000">
                    <a:schemeClr val="bg2"/>
                  </a:gs>
                </a:gsLst>
                <a:lin ang="5400000" scaled="1"/>
              </a:gradFill>
              <a:ln w="9525">
                <a:noFill/>
                <a:round/>
                <a:headEnd/>
                <a:tailEnd/>
              </a:ln>
            </p:spPr>
            <p:txBody>
              <a:bodyPr/>
              <a:lstStyle/>
              <a:p>
                <a:endParaRPr lang="es-CO" dirty="0"/>
              </a:p>
            </p:txBody>
          </p:sp>
          <p:sp>
            <p:nvSpPr>
              <p:cNvPr id="32796" name="Freeform 28"/>
              <p:cNvSpPr>
                <a:spLocks/>
              </p:cNvSpPr>
              <p:nvPr userDrawn="1"/>
            </p:nvSpPr>
            <p:spPr bwMode="hidden">
              <a:xfrm>
                <a:off x="0" y="841"/>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81961"/>
                      <a:invGamma/>
                    </a:schemeClr>
                  </a:gs>
                  <a:gs pos="100000">
                    <a:schemeClr val="bg2"/>
                  </a:gs>
                </a:gsLst>
                <a:lin ang="5400000" scaled="1"/>
              </a:gradFill>
              <a:ln w="9525">
                <a:noFill/>
                <a:round/>
                <a:headEnd/>
                <a:tailEnd/>
              </a:ln>
            </p:spPr>
            <p:txBody>
              <a:bodyPr/>
              <a:lstStyle/>
              <a:p>
                <a:endParaRPr lang="es-CO" dirty="0"/>
              </a:p>
            </p:txBody>
          </p:sp>
          <p:sp>
            <p:nvSpPr>
              <p:cNvPr id="32797" name="Freeform 29"/>
              <p:cNvSpPr>
                <a:spLocks/>
              </p:cNvSpPr>
              <p:nvPr userDrawn="1"/>
            </p:nvSpPr>
            <p:spPr bwMode="hidden">
              <a:xfrm>
                <a:off x="0" y="943"/>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81961"/>
                      <a:invGamma/>
                    </a:schemeClr>
                  </a:gs>
                  <a:gs pos="100000">
                    <a:schemeClr val="bg2"/>
                  </a:gs>
                </a:gsLst>
                <a:lin ang="5400000" scaled="1"/>
              </a:gradFill>
              <a:ln w="9525">
                <a:noFill/>
                <a:round/>
                <a:headEnd/>
                <a:tailEnd/>
              </a:ln>
            </p:spPr>
            <p:txBody>
              <a:bodyPr/>
              <a:lstStyle/>
              <a:p>
                <a:endParaRPr lang="es-CO" dirty="0"/>
              </a:p>
            </p:txBody>
          </p:sp>
          <p:grpSp>
            <p:nvGrpSpPr>
              <p:cNvPr id="32798" name="Group 30"/>
              <p:cNvGrpSpPr>
                <a:grpSpLocks/>
              </p:cNvGrpSpPr>
              <p:nvPr userDrawn="1"/>
            </p:nvGrpSpPr>
            <p:grpSpPr bwMode="auto">
              <a:xfrm>
                <a:off x="0" y="0"/>
                <a:ext cx="5758" cy="1045"/>
                <a:chOff x="0" y="0"/>
                <a:chExt cx="5758" cy="1045"/>
              </a:xfrm>
            </p:grpSpPr>
            <p:sp>
              <p:nvSpPr>
                <p:cNvPr id="32799" name="Freeform 31"/>
                <p:cNvSpPr>
                  <a:spLocks/>
                </p:cNvSpPr>
                <p:nvPr/>
              </p:nvSpPr>
              <p:spPr bwMode="hidden">
                <a:xfrm>
                  <a:off x="2849" y="0"/>
                  <a:ext cx="42" cy="1045"/>
                </a:xfrm>
                <a:custGeom>
                  <a:avLst/>
                  <a:gdLst/>
                  <a:ahLst/>
                  <a:cxnLst>
                    <a:cxn ang="0">
                      <a:pos x="18" y="1043"/>
                    </a:cxn>
                    <a:cxn ang="0">
                      <a:pos x="42" y="1043"/>
                    </a:cxn>
                    <a:cxn ang="0">
                      <a:pos x="42" y="0"/>
                    </a:cxn>
                    <a:cxn ang="0">
                      <a:pos x="0" y="0"/>
                    </a:cxn>
                    <a:cxn ang="0">
                      <a:pos x="0" y="1043"/>
                    </a:cxn>
                    <a:cxn ang="0">
                      <a:pos x="18" y="1043"/>
                    </a:cxn>
                    <a:cxn ang="0">
                      <a:pos x="18" y="1043"/>
                    </a:cxn>
                  </a:cxnLst>
                  <a:rect l="0" t="0" r="r" b="b"/>
                  <a:pathLst>
                    <a:path w="42" h="1043">
                      <a:moveTo>
                        <a:pt x="18" y="1043"/>
                      </a:moveTo>
                      <a:lnTo>
                        <a:pt x="42" y="1043"/>
                      </a:lnTo>
                      <a:lnTo>
                        <a:pt x="42" y="0"/>
                      </a:lnTo>
                      <a:lnTo>
                        <a:pt x="0"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endParaRPr lang="es-CO" dirty="0"/>
                </a:p>
              </p:txBody>
            </p:sp>
            <p:sp>
              <p:nvSpPr>
                <p:cNvPr id="32800" name="Freeform 32"/>
                <p:cNvSpPr>
                  <a:spLocks/>
                </p:cNvSpPr>
                <p:nvPr/>
              </p:nvSpPr>
              <p:spPr bwMode="hidden">
                <a:xfrm>
                  <a:off x="2400" y="0"/>
                  <a:ext cx="155" cy="1045"/>
                </a:xfrm>
                <a:custGeom>
                  <a:avLst/>
                  <a:gdLst/>
                  <a:ahLst/>
                  <a:cxnLst>
                    <a:cxn ang="0">
                      <a:pos x="131" y="1043"/>
                    </a:cxn>
                    <a:cxn ang="0">
                      <a:pos x="155" y="1043"/>
                    </a:cxn>
                    <a:cxn ang="0">
                      <a:pos x="42" y="0"/>
                    </a:cxn>
                    <a:cxn ang="0">
                      <a:pos x="0" y="0"/>
                    </a:cxn>
                    <a:cxn ang="0">
                      <a:pos x="113" y="1043"/>
                    </a:cxn>
                    <a:cxn ang="0">
                      <a:pos x="131" y="1043"/>
                    </a:cxn>
                    <a:cxn ang="0">
                      <a:pos x="131" y="1043"/>
                    </a:cxn>
                  </a:cxnLst>
                  <a:rect l="0" t="0" r="r" b="b"/>
                  <a:pathLst>
                    <a:path w="155" h="1043">
                      <a:moveTo>
                        <a:pt x="131" y="1043"/>
                      </a:moveTo>
                      <a:lnTo>
                        <a:pt x="155" y="1043"/>
                      </a:lnTo>
                      <a:lnTo>
                        <a:pt x="42" y="0"/>
                      </a:lnTo>
                      <a:lnTo>
                        <a:pt x="0" y="0"/>
                      </a:lnTo>
                      <a:lnTo>
                        <a:pt x="113" y="1043"/>
                      </a:lnTo>
                      <a:lnTo>
                        <a:pt x="131" y="1043"/>
                      </a:lnTo>
                      <a:lnTo>
                        <a:pt x="131"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endParaRPr lang="es-CO" dirty="0"/>
                </a:p>
              </p:txBody>
            </p:sp>
            <p:sp>
              <p:nvSpPr>
                <p:cNvPr id="32801" name="Freeform 33"/>
                <p:cNvSpPr>
                  <a:spLocks/>
                </p:cNvSpPr>
                <p:nvPr/>
              </p:nvSpPr>
              <p:spPr bwMode="hidden">
                <a:xfrm>
                  <a:off x="1967" y="0"/>
                  <a:ext cx="240" cy="1045"/>
                </a:xfrm>
                <a:custGeom>
                  <a:avLst/>
                  <a:gdLst/>
                  <a:ahLst/>
                  <a:cxnLst>
                    <a:cxn ang="0">
                      <a:pos x="221" y="1043"/>
                    </a:cxn>
                    <a:cxn ang="0">
                      <a:pos x="239" y="1043"/>
                    </a:cxn>
                    <a:cxn ang="0">
                      <a:pos x="36" y="0"/>
                    </a:cxn>
                    <a:cxn ang="0">
                      <a:pos x="0" y="0"/>
                    </a:cxn>
                    <a:cxn ang="0">
                      <a:pos x="203" y="1043"/>
                    </a:cxn>
                    <a:cxn ang="0">
                      <a:pos x="221" y="1043"/>
                    </a:cxn>
                    <a:cxn ang="0">
                      <a:pos x="221" y="1043"/>
                    </a:cxn>
                  </a:cxnLst>
                  <a:rect l="0" t="0" r="r" b="b"/>
                  <a:pathLst>
                    <a:path w="239" h="1043">
                      <a:moveTo>
                        <a:pt x="221" y="1043"/>
                      </a:moveTo>
                      <a:lnTo>
                        <a:pt x="239" y="1043"/>
                      </a:lnTo>
                      <a:lnTo>
                        <a:pt x="36" y="0"/>
                      </a:lnTo>
                      <a:lnTo>
                        <a:pt x="0" y="0"/>
                      </a:lnTo>
                      <a:lnTo>
                        <a:pt x="203" y="1043"/>
                      </a:lnTo>
                      <a:lnTo>
                        <a:pt x="221" y="1043"/>
                      </a:lnTo>
                      <a:lnTo>
                        <a:pt x="221"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endParaRPr lang="es-CO" dirty="0"/>
                </a:p>
              </p:txBody>
            </p:sp>
            <p:sp>
              <p:nvSpPr>
                <p:cNvPr id="32802" name="Freeform 34"/>
                <p:cNvSpPr>
                  <a:spLocks/>
                </p:cNvSpPr>
                <p:nvPr/>
              </p:nvSpPr>
              <p:spPr bwMode="hidden">
                <a:xfrm>
                  <a:off x="1554" y="0"/>
                  <a:ext cx="353" cy="1045"/>
                </a:xfrm>
                <a:custGeom>
                  <a:avLst/>
                  <a:gdLst/>
                  <a:ahLst/>
                  <a:cxnLst>
                    <a:cxn ang="0">
                      <a:pos x="334" y="1043"/>
                    </a:cxn>
                    <a:cxn ang="0">
                      <a:pos x="352" y="1043"/>
                    </a:cxn>
                    <a:cxn ang="0">
                      <a:pos x="41" y="0"/>
                    </a:cxn>
                    <a:cxn ang="0">
                      <a:pos x="0" y="0"/>
                    </a:cxn>
                    <a:cxn ang="0">
                      <a:pos x="311" y="1043"/>
                    </a:cxn>
                    <a:cxn ang="0">
                      <a:pos x="334" y="1043"/>
                    </a:cxn>
                    <a:cxn ang="0">
                      <a:pos x="334" y="1043"/>
                    </a:cxn>
                  </a:cxnLst>
                  <a:rect l="0" t="0" r="r" b="b"/>
                  <a:pathLst>
                    <a:path w="352" h="1043">
                      <a:moveTo>
                        <a:pt x="334" y="1043"/>
                      </a:moveTo>
                      <a:lnTo>
                        <a:pt x="352" y="1043"/>
                      </a:lnTo>
                      <a:lnTo>
                        <a:pt x="41" y="0"/>
                      </a:lnTo>
                      <a:lnTo>
                        <a:pt x="0" y="0"/>
                      </a:lnTo>
                      <a:lnTo>
                        <a:pt x="311" y="1043"/>
                      </a:lnTo>
                      <a:lnTo>
                        <a:pt x="334" y="1043"/>
                      </a:lnTo>
                      <a:lnTo>
                        <a:pt x="334"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endParaRPr lang="es-CO" dirty="0"/>
                </a:p>
              </p:txBody>
            </p:sp>
            <p:sp>
              <p:nvSpPr>
                <p:cNvPr id="32803" name="Freeform 35"/>
                <p:cNvSpPr>
                  <a:spLocks/>
                </p:cNvSpPr>
                <p:nvPr/>
              </p:nvSpPr>
              <p:spPr bwMode="hidden">
                <a:xfrm>
                  <a:off x="1134" y="0"/>
                  <a:ext cx="450" cy="1045"/>
                </a:xfrm>
                <a:custGeom>
                  <a:avLst/>
                  <a:gdLst/>
                  <a:ahLst/>
                  <a:cxnLst>
                    <a:cxn ang="0">
                      <a:pos x="425" y="1043"/>
                    </a:cxn>
                    <a:cxn ang="0">
                      <a:pos x="449" y="1043"/>
                    </a:cxn>
                    <a:cxn ang="0">
                      <a:pos x="42" y="0"/>
                    </a:cxn>
                    <a:cxn ang="0">
                      <a:pos x="0" y="0"/>
                    </a:cxn>
                    <a:cxn ang="0">
                      <a:pos x="407" y="1043"/>
                    </a:cxn>
                    <a:cxn ang="0">
                      <a:pos x="425" y="1043"/>
                    </a:cxn>
                    <a:cxn ang="0">
                      <a:pos x="425" y="1043"/>
                    </a:cxn>
                  </a:cxnLst>
                  <a:rect l="0" t="0" r="r" b="b"/>
                  <a:pathLst>
                    <a:path w="449" h="1043">
                      <a:moveTo>
                        <a:pt x="425" y="1043"/>
                      </a:moveTo>
                      <a:lnTo>
                        <a:pt x="449" y="1043"/>
                      </a:lnTo>
                      <a:lnTo>
                        <a:pt x="42" y="0"/>
                      </a:lnTo>
                      <a:lnTo>
                        <a:pt x="0" y="0"/>
                      </a:lnTo>
                      <a:lnTo>
                        <a:pt x="407" y="1043"/>
                      </a:lnTo>
                      <a:lnTo>
                        <a:pt x="425" y="1043"/>
                      </a:lnTo>
                      <a:lnTo>
                        <a:pt x="425"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endParaRPr lang="es-CO" dirty="0"/>
                </a:p>
              </p:txBody>
            </p:sp>
            <p:sp>
              <p:nvSpPr>
                <p:cNvPr id="32804" name="Freeform 36"/>
                <p:cNvSpPr>
                  <a:spLocks/>
                </p:cNvSpPr>
                <p:nvPr/>
              </p:nvSpPr>
              <p:spPr bwMode="hidden">
                <a:xfrm>
                  <a:off x="714" y="0"/>
                  <a:ext cx="540" cy="1045"/>
                </a:xfrm>
                <a:custGeom>
                  <a:avLst/>
                  <a:gdLst/>
                  <a:ahLst/>
                  <a:cxnLst>
                    <a:cxn ang="0">
                      <a:pos x="520" y="1043"/>
                    </a:cxn>
                    <a:cxn ang="0">
                      <a:pos x="538" y="1043"/>
                    </a:cxn>
                    <a:cxn ang="0">
                      <a:pos x="41" y="0"/>
                    </a:cxn>
                    <a:cxn ang="0">
                      <a:pos x="0" y="0"/>
                    </a:cxn>
                    <a:cxn ang="0">
                      <a:pos x="496" y="1043"/>
                    </a:cxn>
                    <a:cxn ang="0">
                      <a:pos x="520" y="1043"/>
                    </a:cxn>
                    <a:cxn ang="0">
                      <a:pos x="520" y="1043"/>
                    </a:cxn>
                  </a:cxnLst>
                  <a:rect l="0" t="0" r="r" b="b"/>
                  <a:pathLst>
                    <a:path w="538" h="1043">
                      <a:moveTo>
                        <a:pt x="520" y="1043"/>
                      </a:moveTo>
                      <a:lnTo>
                        <a:pt x="538" y="1043"/>
                      </a:lnTo>
                      <a:lnTo>
                        <a:pt x="41" y="0"/>
                      </a:lnTo>
                      <a:lnTo>
                        <a:pt x="0" y="0"/>
                      </a:lnTo>
                      <a:lnTo>
                        <a:pt x="496" y="1043"/>
                      </a:lnTo>
                      <a:lnTo>
                        <a:pt x="520" y="1043"/>
                      </a:lnTo>
                      <a:lnTo>
                        <a:pt x="520"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endParaRPr lang="es-CO" dirty="0"/>
                </a:p>
              </p:txBody>
            </p:sp>
            <p:sp>
              <p:nvSpPr>
                <p:cNvPr id="32805" name="Freeform 37"/>
                <p:cNvSpPr>
                  <a:spLocks/>
                </p:cNvSpPr>
                <p:nvPr/>
              </p:nvSpPr>
              <p:spPr bwMode="hidden">
                <a:xfrm>
                  <a:off x="306" y="0"/>
                  <a:ext cx="642" cy="1045"/>
                </a:xfrm>
                <a:custGeom>
                  <a:avLst/>
                  <a:gdLst/>
                  <a:ahLst/>
                  <a:cxnLst>
                    <a:cxn ang="0">
                      <a:pos x="622" y="1043"/>
                    </a:cxn>
                    <a:cxn ang="0">
                      <a:pos x="640" y="1043"/>
                    </a:cxn>
                    <a:cxn ang="0">
                      <a:pos x="48" y="0"/>
                    </a:cxn>
                    <a:cxn ang="0">
                      <a:pos x="0" y="0"/>
                    </a:cxn>
                    <a:cxn ang="0">
                      <a:pos x="598" y="1043"/>
                    </a:cxn>
                    <a:cxn ang="0">
                      <a:pos x="622" y="1043"/>
                    </a:cxn>
                    <a:cxn ang="0">
                      <a:pos x="622" y="1043"/>
                    </a:cxn>
                  </a:cxnLst>
                  <a:rect l="0" t="0" r="r" b="b"/>
                  <a:pathLst>
                    <a:path w="640" h="1043">
                      <a:moveTo>
                        <a:pt x="622" y="1043"/>
                      </a:moveTo>
                      <a:lnTo>
                        <a:pt x="640" y="1043"/>
                      </a:lnTo>
                      <a:lnTo>
                        <a:pt x="48" y="0"/>
                      </a:lnTo>
                      <a:lnTo>
                        <a:pt x="0" y="0"/>
                      </a:lnTo>
                      <a:lnTo>
                        <a:pt x="598" y="1043"/>
                      </a:lnTo>
                      <a:lnTo>
                        <a:pt x="622" y="1043"/>
                      </a:lnTo>
                      <a:lnTo>
                        <a:pt x="622"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endParaRPr lang="es-CO" dirty="0"/>
                </a:p>
              </p:txBody>
            </p:sp>
            <p:sp>
              <p:nvSpPr>
                <p:cNvPr id="32806" name="Freeform 38"/>
                <p:cNvSpPr>
                  <a:spLocks/>
                </p:cNvSpPr>
                <p:nvPr/>
              </p:nvSpPr>
              <p:spPr bwMode="hidden">
                <a:xfrm>
                  <a:off x="0" y="108"/>
                  <a:ext cx="630" cy="937"/>
                </a:xfrm>
                <a:custGeom>
                  <a:avLst/>
                  <a:gdLst/>
                  <a:ahLst/>
                  <a:cxnLst>
                    <a:cxn ang="0">
                      <a:pos x="604" y="935"/>
                    </a:cxn>
                    <a:cxn ang="0">
                      <a:pos x="628" y="935"/>
                    </a:cxn>
                    <a:cxn ang="0">
                      <a:pos x="0" y="0"/>
                    </a:cxn>
                    <a:cxn ang="0">
                      <a:pos x="0" y="66"/>
                    </a:cxn>
                    <a:cxn ang="0">
                      <a:pos x="580" y="935"/>
                    </a:cxn>
                    <a:cxn ang="0">
                      <a:pos x="604" y="935"/>
                    </a:cxn>
                    <a:cxn ang="0">
                      <a:pos x="604" y="935"/>
                    </a:cxn>
                  </a:cxnLst>
                  <a:rect l="0" t="0" r="r" b="b"/>
                  <a:pathLst>
                    <a:path w="628" h="935">
                      <a:moveTo>
                        <a:pt x="604" y="935"/>
                      </a:moveTo>
                      <a:lnTo>
                        <a:pt x="628" y="935"/>
                      </a:lnTo>
                      <a:lnTo>
                        <a:pt x="0" y="0"/>
                      </a:lnTo>
                      <a:lnTo>
                        <a:pt x="0" y="66"/>
                      </a:lnTo>
                      <a:lnTo>
                        <a:pt x="580" y="935"/>
                      </a:lnTo>
                      <a:lnTo>
                        <a:pt x="604" y="935"/>
                      </a:lnTo>
                      <a:lnTo>
                        <a:pt x="604" y="935"/>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endParaRPr lang="es-CO" dirty="0"/>
                </a:p>
              </p:txBody>
            </p:sp>
            <p:sp>
              <p:nvSpPr>
                <p:cNvPr id="32807" name="Freeform 39"/>
                <p:cNvSpPr>
                  <a:spLocks/>
                </p:cNvSpPr>
                <p:nvPr/>
              </p:nvSpPr>
              <p:spPr bwMode="hidden">
                <a:xfrm>
                  <a:off x="3191" y="0"/>
                  <a:ext cx="155" cy="1045"/>
                </a:xfrm>
                <a:custGeom>
                  <a:avLst/>
                  <a:gdLst/>
                  <a:ahLst/>
                  <a:cxnLst>
                    <a:cxn ang="0">
                      <a:pos x="18" y="1043"/>
                    </a:cxn>
                    <a:cxn ang="0">
                      <a:pos x="42" y="1043"/>
                    </a:cxn>
                    <a:cxn ang="0">
                      <a:pos x="155" y="0"/>
                    </a:cxn>
                    <a:cxn ang="0">
                      <a:pos x="114" y="0"/>
                    </a:cxn>
                    <a:cxn ang="0">
                      <a:pos x="0" y="1043"/>
                    </a:cxn>
                    <a:cxn ang="0">
                      <a:pos x="18" y="1043"/>
                    </a:cxn>
                    <a:cxn ang="0">
                      <a:pos x="18" y="1043"/>
                    </a:cxn>
                  </a:cxnLst>
                  <a:rect l="0" t="0" r="r" b="b"/>
                  <a:pathLst>
                    <a:path w="155" h="1043">
                      <a:moveTo>
                        <a:pt x="18" y="1043"/>
                      </a:moveTo>
                      <a:lnTo>
                        <a:pt x="42" y="1043"/>
                      </a:lnTo>
                      <a:lnTo>
                        <a:pt x="155" y="0"/>
                      </a:lnTo>
                      <a:lnTo>
                        <a:pt x="114"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endParaRPr lang="es-CO" dirty="0"/>
                </a:p>
              </p:txBody>
            </p:sp>
            <p:sp>
              <p:nvSpPr>
                <p:cNvPr id="32808" name="Freeform 40"/>
                <p:cNvSpPr>
                  <a:spLocks/>
                </p:cNvSpPr>
                <p:nvPr/>
              </p:nvSpPr>
              <p:spPr bwMode="hidden">
                <a:xfrm>
                  <a:off x="3533" y="0"/>
                  <a:ext cx="240" cy="1045"/>
                </a:xfrm>
                <a:custGeom>
                  <a:avLst/>
                  <a:gdLst/>
                  <a:ahLst/>
                  <a:cxnLst>
                    <a:cxn ang="0">
                      <a:pos x="18" y="1043"/>
                    </a:cxn>
                    <a:cxn ang="0">
                      <a:pos x="36" y="1043"/>
                    </a:cxn>
                    <a:cxn ang="0">
                      <a:pos x="239" y="0"/>
                    </a:cxn>
                    <a:cxn ang="0">
                      <a:pos x="203" y="0"/>
                    </a:cxn>
                    <a:cxn ang="0">
                      <a:pos x="0" y="1043"/>
                    </a:cxn>
                    <a:cxn ang="0">
                      <a:pos x="18" y="1043"/>
                    </a:cxn>
                    <a:cxn ang="0">
                      <a:pos x="18" y="1043"/>
                    </a:cxn>
                  </a:cxnLst>
                  <a:rect l="0" t="0" r="r" b="b"/>
                  <a:pathLst>
                    <a:path w="239" h="1043">
                      <a:moveTo>
                        <a:pt x="18" y="1043"/>
                      </a:moveTo>
                      <a:lnTo>
                        <a:pt x="36" y="1043"/>
                      </a:lnTo>
                      <a:lnTo>
                        <a:pt x="239" y="0"/>
                      </a:lnTo>
                      <a:lnTo>
                        <a:pt x="203"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endParaRPr lang="es-CO" dirty="0"/>
                </a:p>
              </p:txBody>
            </p:sp>
            <p:sp>
              <p:nvSpPr>
                <p:cNvPr id="32809" name="Freeform 41"/>
                <p:cNvSpPr>
                  <a:spLocks/>
                </p:cNvSpPr>
                <p:nvPr/>
              </p:nvSpPr>
              <p:spPr bwMode="hidden">
                <a:xfrm>
                  <a:off x="3821" y="0"/>
                  <a:ext cx="359" cy="1045"/>
                </a:xfrm>
                <a:custGeom>
                  <a:avLst/>
                  <a:gdLst/>
                  <a:ahLst/>
                  <a:cxnLst>
                    <a:cxn ang="0">
                      <a:pos x="24" y="1043"/>
                    </a:cxn>
                    <a:cxn ang="0">
                      <a:pos x="42" y="1043"/>
                    </a:cxn>
                    <a:cxn ang="0">
                      <a:pos x="358" y="0"/>
                    </a:cxn>
                    <a:cxn ang="0">
                      <a:pos x="317" y="0"/>
                    </a:cxn>
                    <a:cxn ang="0">
                      <a:pos x="0" y="1043"/>
                    </a:cxn>
                    <a:cxn ang="0">
                      <a:pos x="24" y="1043"/>
                    </a:cxn>
                    <a:cxn ang="0">
                      <a:pos x="24" y="1043"/>
                    </a:cxn>
                  </a:cxnLst>
                  <a:rect l="0" t="0" r="r" b="b"/>
                  <a:pathLst>
                    <a:path w="358" h="1043">
                      <a:moveTo>
                        <a:pt x="24" y="1043"/>
                      </a:moveTo>
                      <a:lnTo>
                        <a:pt x="42" y="1043"/>
                      </a:lnTo>
                      <a:lnTo>
                        <a:pt x="358" y="0"/>
                      </a:lnTo>
                      <a:lnTo>
                        <a:pt x="317" y="0"/>
                      </a:lnTo>
                      <a:lnTo>
                        <a:pt x="0" y="1043"/>
                      </a:lnTo>
                      <a:lnTo>
                        <a:pt x="24" y="1043"/>
                      </a:lnTo>
                      <a:lnTo>
                        <a:pt x="24"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endParaRPr lang="es-CO" dirty="0"/>
                </a:p>
              </p:txBody>
            </p:sp>
            <p:sp>
              <p:nvSpPr>
                <p:cNvPr id="32810" name="Freeform 42"/>
                <p:cNvSpPr>
                  <a:spLocks/>
                </p:cNvSpPr>
                <p:nvPr/>
              </p:nvSpPr>
              <p:spPr bwMode="hidden">
                <a:xfrm>
                  <a:off x="4139" y="0"/>
                  <a:ext cx="449" cy="1045"/>
                </a:xfrm>
                <a:custGeom>
                  <a:avLst/>
                  <a:gdLst/>
                  <a:ahLst/>
                  <a:cxnLst>
                    <a:cxn ang="0">
                      <a:pos x="18" y="1043"/>
                    </a:cxn>
                    <a:cxn ang="0">
                      <a:pos x="41" y="1043"/>
                    </a:cxn>
                    <a:cxn ang="0">
                      <a:pos x="448" y="0"/>
                    </a:cxn>
                    <a:cxn ang="0">
                      <a:pos x="406" y="0"/>
                    </a:cxn>
                    <a:cxn ang="0">
                      <a:pos x="0" y="1043"/>
                    </a:cxn>
                    <a:cxn ang="0">
                      <a:pos x="18" y="1043"/>
                    </a:cxn>
                    <a:cxn ang="0">
                      <a:pos x="18" y="1043"/>
                    </a:cxn>
                  </a:cxnLst>
                  <a:rect l="0" t="0" r="r" b="b"/>
                  <a:pathLst>
                    <a:path w="448" h="1043">
                      <a:moveTo>
                        <a:pt x="18" y="1043"/>
                      </a:moveTo>
                      <a:lnTo>
                        <a:pt x="41" y="1043"/>
                      </a:lnTo>
                      <a:lnTo>
                        <a:pt x="448" y="0"/>
                      </a:lnTo>
                      <a:lnTo>
                        <a:pt x="406"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endParaRPr lang="es-CO" dirty="0"/>
                </a:p>
              </p:txBody>
            </p:sp>
            <p:sp>
              <p:nvSpPr>
                <p:cNvPr id="32811" name="Freeform 43"/>
                <p:cNvSpPr>
                  <a:spLocks/>
                </p:cNvSpPr>
                <p:nvPr/>
              </p:nvSpPr>
              <p:spPr bwMode="hidden">
                <a:xfrm>
                  <a:off x="4480" y="0"/>
                  <a:ext cx="541" cy="1045"/>
                </a:xfrm>
                <a:custGeom>
                  <a:avLst/>
                  <a:gdLst/>
                  <a:ahLst/>
                  <a:cxnLst>
                    <a:cxn ang="0">
                      <a:pos x="18" y="1043"/>
                    </a:cxn>
                    <a:cxn ang="0">
                      <a:pos x="42" y="1043"/>
                    </a:cxn>
                    <a:cxn ang="0">
                      <a:pos x="539" y="0"/>
                    </a:cxn>
                    <a:cxn ang="0">
                      <a:pos x="497" y="0"/>
                    </a:cxn>
                    <a:cxn ang="0">
                      <a:pos x="0" y="1043"/>
                    </a:cxn>
                    <a:cxn ang="0">
                      <a:pos x="18" y="1043"/>
                    </a:cxn>
                    <a:cxn ang="0">
                      <a:pos x="18" y="1043"/>
                    </a:cxn>
                  </a:cxnLst>
                  <a:rect l="0" t="0" r="r" b="b"/>
                  <a:pathLst>
                    <a:path w="539" h="1043">
                      <a:moveTo>
                        <a:pt x="18" y="1043"/>
                      </a:moveTo>
                      <a:lnTo>
                        <a:pt x="42" y="1043"/>
                      </a:lnTo>
                      <a:lnTo>
                        <a:pt x="539" y="0"/>
                      </a:lnTo>
                      <a:lnTo>
                        <a:pt x="497"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endParaRPr lang="es-CO" dirty="0"/>
                </a:p>
              </p:txBody>
            </p:sp>
            <p:sp>
              <p:nvSpPr>
                <p:cNvPr id="32812" name="Freeform 44"/>
                <p:cNvSpPr>
                  <a:spLocks/>
                </p:cNvSpPr>
                <p:nvPr/>
              </p:nvSpPr>
              <p:spPr bwMode="hidden">
                <a:xfrm>
                  <a:off x="4768" y="0"/>
                  <a:ext cx="642" cy="1045"/>
                </a:xfrm>
                <a:custGeom>
                  <a:avLst/>
                  <a:gdLst/>
                  <a:ahLst/>
                  <a:cxnLst>
                    <a:cxn ang="0">
                      <a:pos x="18" y="1043"/>
                    </a:cxn>
                    <a:cxn ang="0">
                      <a:pos x="42" y="1043"/>
                    </a:cxn>
                    <a:cxn ang="0">
                      <a:pos x="640" y="0"/>
                    </a:cxn>
                    <a:cxn ang="0">
                      <a:pos x="592" y="0"/>
                    </a:cxn>
                    <a:cxn ang="0">
                      <a:pos x="0" y="1043"/>
                    </a:cxn>
                    <a:cxn ang="0">
                      <a:pos x="18" y="1043"/>
                    </a:cxn>
                    <a:cxn ang="0">
                      <a:pos x="18" y="1043"/>
                    </a:cxn>
                  </a:cxnLst>
                  <a:rect l="0" t="0" r="r" b="b"/>
                  <a:pathLst>
                    <a:path w="640" h="1043">
                      <a:moveTo>
                        <a:pt x="18" y="1043"/>
                      </a:moveTo>
                      <a:lnTo>
                        <a:pt x="42" y="1043"/>
                      </a:lnTo>
                      <a:lnTo>
                        <a:pt x="640" y="0"/>
                      </a:lnTo>
                      <a:lnTo>
                        <a:pt x="592"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endParaRPr lang="es-CO" dirty="0"/>
                </a:p>
              </p:txBody>
            </p:sp>
            <p:sp>
              <p:nvSpPr>
                <p:cNvPr id="32813" name="Freeform 45"/>
                <p:cNvSpPr>
                  <a:spLocks/>
                </p:cNvSpPr>
                <p:nvPr/>
              </p:nvSpPr>
              <p:spPr bwMode="hidden">
                <a:xfrm>
                  <a:off x="5086" y="48"/>
                  <a:ext cx="672" cy="997"/>
                </a:xfrm>
                <a:custGeom>
                  <a:avLst/>
                  <a:gdLst/>
                  <a:ahLst/>
                  <a:cxnLst>
                    <a:cxn ang="0">
                      <a:pos x="24" y="995"/>
                    </a:cxn>
                    <a:cxn ang="0">
                      <a:pos x="48" y="995"/>
                    </a:cxn>
                    <a:cxn ang="0">
                      <a:pos x="670" y="72"/>
                    </a:cxn>
                    <a:cxn ang="0">
                      <a:pos x="670" y="0"/>
                    </a:cxn>
                    <a:cxn ang="0">
                      <a:pos x="0" y="995"/>
                    </a:cxn>
                    <a:cxn ang="0">
                      <a:pos x="24" y="995"/>
                    </a:cxn>
                    <a:cxn ang="0">
                      <a:pos x="24" y="995"/>
                    </a:cxn>
                  </a:cxnLst>
                  <a:rect l="0" t="0" r="r" b="b"/>
                  <a:pathLst>
                    <a:path w="670" h="995">
                      <a:moveTo>
                        <a:pt x="24" y="995"/>
                      </a:moveTo>
                      <a:lnTo>
                        <a:pt x="48" y="995"/>
                      </a:lnTo>
                      <a:lnTo>
                        <a:pt x="670" y="72"/>
                      </a:lnTo>
                      <a:lnTo>
                        <a:pt x="670" y="0"/>
                      </a:lnTo>
                      <a:lnTo>
                        <a:pt x="0" y="995"/>
                      </a:lnTo>
                      <a:lnTo>
                        <a:pt x="24" y="995"/>
                      </a:lnTo>
                      <a:lnTo>
                        <a:pt x="24" y="995"/>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endParaRPr lang="es-CO" dirty="0"/>
                </a:p>
              </p:txBody>
            </p:sp>
          </p:grpSp>
          <p:grpSp>
            <p:nvGrpSpPr>
              <p:cNvPr id="32814" name="Group 46"/>
              <p:cNvGrpSpPr>
                <a:grpSpLocks/>
              </p:cNvGrpSpPr>
              <p:nvPr userDrawn="1"/>
            </p:nvGrpSpPr>
            <p:grpSpPr bwMode="auto">
              <a:xfrm>
                <a:off x="0" y="558"/>
                <a:ext cx="5758" cy="487"/>
                <a:chOff x="0" y="558"/>
                <a:chExt cx="5758" cy="487"/>
              </a:xfrm>
            </p:grpSpPr>
            <p:sp>
              <p:nvSpPr>
                <p:cNvPr id="32815" name="Freeform 47"/>
                <p:cNvSpPr>
                  <a:spLocks/>
                </p:cNvSpPr>
                <p:nvPr/>
              </p:nvSpPr>
              <p:spPr bwMode="hidden">
                <a:xfrm>
                  <a:off x="0" y="618"/>
                  <a:ext cx="306" cy="427"/>
                </a:xfrm>
                <a:custGeom>
                  <a:avLst/>
                  <a:gdLst/>
                  <a:ahLst/>
                  <a:cxnLst>
                    <a:cxn ang="0">
                      <a:pos x="281" y="426"/>
                    </a:cxn>
                    <a:cxn ang="0">
                      <a:pos x="305" y="426"/>
                    </a:cxn>
                    <a:cxn ang="0">
                      <a:pos x="0" y="0"/>
                    </a:cxn>
                    <a:cxn ang="0">
                      <a:pos x="0" y="66"/>
                    </a:cxn>
                    <a:cxn ang="0">
                      <a:pos x="251" y="426"/>
                    </a:cxn>
                    <a:cxn ang="0">
                      <a:pos x="281" y="426"/>
                    </a:cxn>
                    <a:cxn ang="0">
                      <a:pos x="281" y="426"/>
                    </a:cxn>
                  </a:cxnLst>
                  <a:rect l="0" t="0" r="r" b="b"/>
                  <a:pathLst>
                    <a:path w="305" h="426">
                      <a:moveTo>
                        <a:pt x="281" y="426"/>
                      </a:moveTo>
                      <a:lnTo>
                        <a:pt x="305" y="426"/>
                      </a:lnTo>
                      <a:lnTo>
                        <a:pt x="0" y="0"/>
                      </a:lnTo>
                      <a:lnTo>
                        <a:pt x="0" y="66"/>
                      </a:lnTo>
                      <a:lnTo>
                        <a:pt x="251" y="426"/>
                      </a:lnTo>
                      <a:lnTo>
                        <a:pt x="281" y="426"/>
                      </a:lnTo>
                      <a:lnTo>
                        <a:pt x="281" y="426"/>
                      </a:lnTo>
                      <a:close/>
                    </a:path>
                  </a:pathLst>
                </a:custGeom>
                <a:solidFill>
                  <a:schemeClr val="accent2"/>
                </a:solidFill>
                <a:ln w="9525">
                  <a:noFill/>
                  <a:round/>
                  <a:headEnd/>
                  <a:tailEnd/>
                </a:ln>
              </p:spPr>
              <p:txBody>
                <a:bodyPr/>
                <a:lstStyle/>
                <a:p>
                  <a:endParaRPr lang="es-CO" dirty="0"/>
                </a:p>
              </p:txBody>
            </p:sp>
            <p:sp>
              <p:nvSpPr>
                <p:cNvPr id="32816" name="Freeform 48"/>
                <p:cNvSpPr>
                  <a:spLocks/>
                </p:cNvSpPr>
                <p:nvPr/>
              </p:nvSpPr>
              <p:spPr bwMode="hidden">
                <a:xfrm>
                  <a:off x="5410" y="558"/>
                  <a:ext cx="348" cy="487"/>
                </a:xfrm>
                <a:custGeom>
                  <a:avLst/>
                  <a:gdLst/>
                  <a:ahLst/>
                  <a:cxnLst>
                    <a:cxn ang="0">
                      <a:pos x="24" y="486"/>
                    </a:cxn>
                    <a:cxn ang="0">
                      <a:pos x="48" y="486"/>
                    </a:cxn>
                    <a:cxn ang="0">
                      <a:pos x="347" y="72"/>
                    </a:cxn>
                    <a:cxn ang="0">
                      <a:pos x="347" y="0"/>
                    </a:cxn>
                    <a:cxn ang="0">
                      <a:pos x="0" y="486"/>
                    </a:cxn>
                    <a:cxn ang="0">
                      <a:pos x="24" y="486"/>
                    </a:cxn>
                    <a:cxn ang="0">
                      <a:pos x="24" y="486"/>
                    </a:cxn>
                  </a:cxnLst>
                  <a:rect l="0" t="0" r="r" b="b"/>
                  <a:pathLst>
                    <a:path w="347" h="486">
                      <a:moveTo>
                        <a:pt x="24" y="486"/>
                      </a:moveTo>
                      <a:lnTo>
                        <a:pt x="48" y="486"/>
                      </a:lnTo>
                      <a:lnTo>
                        <a:pt x="347" y="72"/>
                      </a:lnTo>
                      <a:lnTo>
                        <a:pt x="347" y="0"/>
                      </a:lnTo>
                      <a:lnTo>
                        <a:pt x="0" y="486"/>
                      </a:lnTo>
                      <a:lnTo>
                        <a:pt x="24" y="486"/>
                      </a:lnTo>
                      <a:lnTo>
                        <a:pt x="24" y="486"/>
                      </a:lnTo>
                      <a:close/>
                    </a:path>
                  </a:pathLst>
                </a:custGeom>
                <a:solidFill>
                  <a:schemeClr val="accent2"/>
                </a:solidFill>
                <a:ln w="9525">
                  <a:noFill/>
                  <a:round/>
                  <a:headEnd/>
                  <a:tailEnd/>
                </a:ln>
              </p:spPr>
              <p:txBody>
                <a:bodyPr/>
                <a:lstStyle/>
                <a:p>
                  <a:endParaRPr lang="es-CO" dirty="0"/>
                </a:p>
              </p:txBody>
            </p:sp>
          </p:grpSp>
          <p:grpSp>
            <p:nvGrpSpPr>
              <p:cNvPr id="32817" name="Group 49"/>
              <p:cNvGrpSpPr>
                <a:grpSpLocks/>
              </p:cNvGrpSpPr>
              <p:nvPr userDrawn="1"/>
            </p:nvGrpSpPr>
            <p:grpSpPr bwMode="auto">
              <a:xfrm>
                <a:off x="264" y="1039"/>
                <a:ext cx="5200" cy="3280"/>
                <a:chOff x="264" y="1039"/>
                <a:chExt cx="5200" cy="3280"/>
              </a:xfrm>
            </p:grpSpPr>
            <p:sp>
              <p:nvSpPr>
                <p:cNvPr id="32818" name="Freeform 50"/>
                <p:cNvSpPr>
                  <a:spLocks/>
                </p:cNvSpPr>
                <p:nvPr/>
              </p:nvSpPr>
              <p:spPr bwMode="hidden">
                <a:xfrm>
                  <a:off x="2849" y="1039"/>
                  <a:ext cx="42" cy="3280"/>
                </a:xfrm>
                <a:custGeom>
                  <a:avLst/>
                  <a:gdLst/>
                  <a:ahLst/>
                  <a:cxnLst>
                    <a:cxn ang="0">
                      <a:pos x="18" y="0"/>
                    </a:cxn>
                    <a:cxn ang="0">
                      <a:pos x="0" y="0"/>
                    </a:cxn>
                    <a:cxn ang="0">
                      <a:pos x="0" y="3273"/>
                    </a:cxn>
                    <a:cxn ang="0">
                      <a:pos x="42" y="3273"/>
                    </a:cxn>
                    <a:cxn ang="0">
                      <a:pos x="42" y="0"/>
                    </a:cxn>
                    <a:cxn ang="0">
                      <a:pos x="18" y="0"/>
                    </a:cxn>
                    <a:cxn ang="0">
                      <a:pos x="18" y="0"/>
                    </a:cxn>
                  </a:cxnLst>
                  <a:rect l="0" t="0" r="r" b="b"/>
                  <a:pathLst>
                    <a:path w="42" h="3273">
                      <a:moveTo>
                        <a:pt x="18" y="0"/>
                      </a:moveTo>
                      <a:lnTo>
                        <a:pt x="0" y="0"/>
                      </a:lnTo>
                      <a:lnTo>
                        <a:pt x="0" y="3273"/>
                      </a:lnTo>
                      <a:lnTo>
                        <a:pt x="42" y="3273"/>
                      </a:lnTo>
                      <a:lnTo>
                        <a:pt x="42" y="0"/>
                      </a:lnTo>
                      <a:lnTo>
                        <a:pt x="18" y="0"/>
                      </a:lnTo>
                      <a:lnTo>
                        <a:pt x="18"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s-CO" dirty="0"/>
                </a:p>
              </p:txBody>
            </p:sp>
            <p:sp>
              <p:nvSpPr>
                <p:cNvPr id="32819" name="Freeform 51"/>
                <p:cNvSpPr>
                  <a:spLocks/>
                </p:cNvSpPr>
                <p:nvPr/>
              </p:nvSpPr>
              <p:spPr bwMode="hidden">
                <a:xfrm>
                  <a:off x="2154" y="1039"/>
                  <a:ext cx="401" cy="3280"/>
                </a:xfrm>
                <a:custGeom>
                  <a:avLst/>
                  <a:gdLst/>
                  <a:ahLst/>
                  <a:cxnLst>
                    <a:cxn ang="0">
                      <a:pos x="376" y="0"/>
                    </a:cxn>
                    <a:cxn ang="0">
                      <a:pos x="358" y="0"/>
                    </a:cxn>
                    <a:cxn ang="0">
                      <a:pos x="0" y="3273"/>
                    </a:cxn>
                    <a:cxn ang="0">
                      <a:pos x="41" y="3273"/>
                    </a:cxn>
                    <a:cxn ang="0">
                      <a:pos x="400" y="0"/>
                    </a:cxn>
                    <a:cxn ang="0">
                      <a:pos x="376" y="0"/>
                    </a:cxn>
                    <a:cxn ang="0">
                      <a:pos x="376" y="0"/>
                    </a:cxn>
                  </a:cxnLst>
                  <a:rect l="0" t="0" r="r" b="b"/>
                  <a:pathLst>
                    <a:path w="400" h="3273">
                      <a:moveTo>
                        <a:pt x="376" y="0"/>
                      </a:moveTo>
                      <a:lnTo>
                        <a:pt x="358" y="0"/>
                      </a:lnTo>
                      <a:lnTo>
                        <a:pt x="0" y="3273"/>
                      </a:lnTo>
                      <a:lnTo>
                        <a:pt x="41" y="3273"/>
                      </a:lnTo>
                      <a:lnTo>
                        <a:pt x="400" y="0"/>
                      </a:lnTo>
                      <a:lnTo>
                        <a:pt x="376" y="0"/>
                      </a:lnTo>
                      <a:lnTo>
                        <a:pt x="376"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s-CO" dirty="0"/>
                </a:p>
              </p:txBody>
            </p:sp>
            <p:sp>
              <p:nvSpPr>
                <p:cNvPr id="32820" name="Freeform 52"/>
                <p:cNvSpPr>
                  <a:spLocks/>
                </p:cNvSpPr>
                <p:nvPr/>
              </p:nvSpPr>
              <p:spPr bwMode="hidden">
                <a:xfrm>
                  <a:off x="1530" y="1039"/>
                  <a:ext cx="677" cy="3280"/>
                </a:xfrm>
                <a:custGeom>
                  <a:avLst/>
                  <a:gdLst/>
                  <a:ahLst/>
                  <a:cxnLst>
                    <a:cxn ang="0">
                      <a:pos x="657" y="0"/>
                    </a:cxn>
                    <a:cxn ang="0">
                      <a:pos x="639" y="0"/>
                    </a:cxn>
                    <a:cxn ang="0">
                      <a:pos x="0" y="3273"/>
                    </a:cxn>
                    <a:cxn ang="0">
                      <a:pos x="42" y="3273"/>
                    </a:cxn>
                    <a:cxn ang="0">
                      <a:pos x="675" y="0"/>
                    </a:cxn>
                    <a:cxn ang="0">
                      <a:pos x="657" y="0"/>
                    </a:cxn>
                    <a:cxn ang="0">
                      <a:pos x="657" y="0"/>
                    </a:cxn>
                  </a:cxnLst>
                  <a:rect l="0" t="0" r="r" b="b"/>
                  <a:pathLst>
                    <a:path w="675" h="3273">
                      <a:moveTo>
                        <a:pt x="657" y="0"/>
                      </a:moveTo>
                      <a:lnTo>
                        <a:pt x="639" y="0"/>
                      </a:lnTo>
                      <a:lnTo>
                        <a:pt x="0" y="3273"/>
                      </a:lnTo>
                      <a:lnTo>
                        <a:pt x="42" y="3273"/>
                      </a:lnTo>
                      <a:lnTo>
                        <a:pt x="675" y="0"/>
                      </a:lnTo>
                      <a:lnTo>
                        <a:pt x="657" y="0"/>
                      </a:lnTo>
                      <a:lnTo>
                        <a:pt x="657"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s-CO" dirty="0"/>
                </a:p>
              </p:txBody>
            </p:sp>
            <p:sp>
              <p:nvSpPr>
                <p:cNvPr id="32821" name="Freeform 53"/>
                <p:cNvSpPr>
                  <a:spLocks/>
                </p:cNvSpPr>
                <p:nvPr/>
              </p:nvSpPr>
              <p:spPr bwMode="hidden">
                <a:xfrm>
                  <a:off x="876" y="1039"/>
                  <a:ext cx="1031" cy="3280"/>
                </a:xfrm>
                <a:custGeom>
                  <a:avLst/>
                  <a:gdLst/>
                  <a:ahLst/>
                  <a:cxnLst>
                    <a:cxn ang="0">
                      <a:pos x="1013" y="0"/>
                    </a:cxn>
                    <a:cxn ang="0">
                      <a:pos x="990" y="0"/>
                    </a:cxn>
                    <a:cxn ang="0">
                      <a:pos x="0" y="3280"/>
                    </a:cxn>
                    <a:cxn ang="0">
                      <a:pos x="42" y="3280"/>
                    </a:cxn>
                    <a:cxn ang="0">
                      <a:pos x="1031" y="4"/>
                    </a:cxn>
                    <a:cxn ang="0">
                      <a:pos x="1013" y="0"/>
                    </a:cxn>
                    <a:cxn ang="0">
                      <a:pos x="1013" y="0"/>
                    </a:cxn>
                  </a:cxnLst>
                  <a:rect l="0" t="0" r="r" b="b"/>
                  <a:pathLst>
                    <a:path w="1031" h="3280">
                      <a:moveTo>
                        <a:pt x="1013" y="0"/>
                      </a:moveTo>
                      <a:lnTo>
                        <a:pt x="990" y="0"/>
                      </a:lnTo>
                      <a:lnTo>
                        <a:pt x="0" y="3280"/>
                      </a:lnTo>
                      <a:lnTo>
                        <a:pt x="42" y="3280"/>
                      </a:lnTo>
                      <a:lnTo>
                        <a:pt x="1031" y="4"/>
                      </a:lnTo>
                      <a:lnTo>
                        <a:pt x="1013" y="0"/>
                      </a:lnTo>
                      <a:lnTo>
                        <a:pt x="1013"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s-CO" dirty="0"/>
                </a:p>
              </p:txBody>
            </p:sp>
            <p:sp>
              <p:nvSpPr>
                <p:cNvPr id="32822" name="Freeform 54"/>
                <p:cNvSpPr>
                  <a:spLocks/>
                </p:cNvSpPr>
                <p:nvPr/>
              </p:nvSpPr>
              <p:spPr bwMode="hidden">
                <a:xfrm>
                  <a:off x="264" y="1039"/>
                  <a:ext cx="1319" cy="3280"/>
                </a:xfrm>
                <a:custGeom>
                  <a:avLst/>
                  <a:gdLst/>
                  <a:ahLst/>
                  <a:cxnLst>
                    <a:cxn ang="0">
                      <a:pos x="1296" y="0"/>
                    </a:cxn>
                    <a:cxn ang="0">
                      <a:pos x="1278" y="0"/>
                    </a:cxn>
                    <a:cxn ang="0">
                      <a:pos x="0" y="3280"/>
                    </a:cxn>
                    <a:cxn ang="0">
                      <a:pos x="42" y="3280"/>
                    </a:cxn>
                    <a:cxn ang="0">
                      <a:pos x="1319" y="5"/>
                    </a:cxn>
                    <a:cxn ang="0">
                      <a:pos x="1296" y="0"/>
                    </a:cxn>
                    <a:cxn ang="0">
                      <a:pos x="1296" y="0"/>
                    </a:cxn>
                  </a:cxnLst>
                  <a:rect l="0" t="0" r="r" b="b"/>
                  <a:pathLst>
                    <a:path w="1319" h="3280">
                      <a:moveTo>
                        <a:pt x="1296" y="0"/>
                      </a:moveTo>
                      <a:lnTo>
                        <a:pt x="1278" y="0"/>
                      </a:lnTo>
                      <a:lnTo>
                        <a:pt x="0" y="3280"/>
                      </a:lnTo>
                      <a:lnTo>
                        <a:pt x="42" y="3280"/>
                      </a:lnTo>
                      <a:lnTo>
                        <a:pt x="1319" y="5"/>
                      </a:lnTo>
                      <a:lnTo>
                        <a:pt x="1296" y="0"/>
                      </a:lnTo>
                      <a:lnTo>
                        <a:pt x="1296"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s-CO" dirty="0"/>
                </a:p>
              </p:txBody>
            </p:sp>
            <p:sp>
              <p:nvSpPr>
                <p:cNvPr id="32823" name="Freeform 55"/>
                <p:cNvSpPr>
                  <a:spLocks/>
                </p:cNvSpPr>
                <p:nvPr/>
              </p:nvSpPr>
              <p:spPr bwMode="hidden">
                <a:xfrm>
                  <a:off x="3191" y="1039"/>
                  <a:ext cx="402" cy="3280"/>
                </a:xfrm>
                <a:custGeom>
                  <a:avLst/>
                  <a:gdLst/>
                  <a:ahLst/>
                  <a:cxnLst>
                    <a:cxn ang="0">
                      <a:pos x="18" y="0"/>
                    </a:cxn>
                    <a:cxn ang="0">
                      <a:pos x="0" y="0"/>
                    </a:cxn>
                    <a:cxn ang="0">
                      <a:pos x="359" y="3273"/>
                    </a:cxn>
                    <a:cxn ang="0">
                      <a:pos x="401" y="3273"/>
                    </a:cxn>
                    <a:cxn ang="0">
                      <a:pos x="42" y="0"/>
                    </a:cxn>
                    <a:cxn ang="0">
                      <a:pos x="18" y="0"/>
                    </a:cxn>
                    <a:cxn ang="0">
                      <a:pos x="18" y="0"/>
                    </a:cxn>
                  </a:cxnLst>
                  <a:rect l="0" t="0" r="r" b="b"/>
                  <a:pathLst>
                    <a:path w="401" h="3273">
                      <a:moveTo>
                        <a:pt x="18" y="0"/>
                      </a:moveTo>
                      <a:lnTo>
                        <a:pt x="0" y="0"/>
                      </a:lnTo>
                      <a:lnTo>
                        <a:pt x="359" y="3273"/>
                      </a:lnTo>
                      <a:lnTo>
                        <a:pt x="401" y="3273"/>
                      </a:lnTo>
                      <a:lnTo>
                        <a:pt x="42" y="0"/>
                      </a:lnTo>
                      <a:lnTo>
                        <a:pt x="18" y="0"/>
                      </a:lnTo>
                      <a:lnTo>
                        <a:pt x="18"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s-CO" dirty="0"/>
                </a:p>
              </p:txBody>
            </p:sp>
            <p:sp>
              <p:nvSpPr>
                <p:cNvPr id="32824" name="Freeform 56"/>
                <p:cNvSpPr>
                  <a:spLocks/>
                </p:cNvSpPr>
                <p:nvPr/>
              </p:nvSpPr>
              <p:spPr bwMode="hidden">
                <a:xfrm>
                  <a:off x="3533" y="1039"/>
                  <a:ext cx="677" cy="3280"/>
                </a:xfrm>
                <a:custGeom>
                  <a:avLst/>
                  <a:gdLst/>
                  <a:ahLst/>
                  <a:cxnLst>
                    <a:cxn ang="0">
                      <a:pos x="18" y="0"/>
                    </a:cxn>
                    <a:cxn ang="0">
                      <a:pos x="0" y="0"/>
                    </a:cxn>
                    <a:cxn ang="0">
                      <a:pos x="640" y="3273"/>
                    </a:cxn>
                    <a:cxn ang="0">
                      <a:pos x="675" y="3273"/>
                    </a:cxn>
                    <a:cxn ang="0">
                      <a:pos x="36" y="0"/>
                    </a:cxn>
                    <a:cxn ang="0">
                      <a:pos x="18" y="0"/>
                    </a:cxn>
                    <a:cxn ang="0">
                      <a:pos x="18" y="0"/>
                    </a:cxn>
                  </a:cxnLst>
                  <a:rect l="0" t="0" r="r" b="b"/>
                  <a:pathLst>
                    <a:path w="675" h="3273">
                      <a:moveTo>
                        <a:pt x="18" y="0"/>
                      </a:moveTo>
                      <a:lnTo>
                        <a:pt x="0" y="0"/>
                      </a:lnTo>
                      <a:lnTo>
                        <a:pt x="640" y="3273"/>
                      </a:lnTo>
                      <a:lnTo>
                        <a:pt x="675" y="3273"/>
                      </a:lnTo>
                      <a:lnTo>
                        <a:pt x="36" y="0"/>
                      </a:lnTo>
                      <a:lnTo>
                        <a:pt x="18" y="0"/>
                      </a:lnTo>
                      <a:lnTo>
                        <a:pt x="18"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s-CO" dirty="0"/>
                </a:p>
              </p:txBody>
            </p:sp>
            <p:sp>
              <p:nvSpPr>
                <p:cNvPr id="32825" name="Freeform 57"/>
                <p:cNvSpPr>
                  <a:spLocks/>
                </p:cNvSpPr>
                <p:nvPr/>
              </p:nvSpPr>
              <p:spPr bwMode="hidden">
                <a:xfrm>
                  <a:off x="3822" y="1039"/>
                  <a:ext cx="1036" cy="3280"/>
                </a:xfrm>
                <a:custGeom>
                  <a:avLst/>
                  <a:gdLst/>
                  <a:ahLst/>
                  <a:cxnLst>
                    <a:cxn ang="0">
                      <a:pos x="23" y="0"/>
                    </a:cxn>
                    <a:cxn ang="0">
                      <a:pos x="0" y="5"/>
                    </a:cxn>
                    <a:cxn ang="0">
                      <a:pos x="994" y="3280"/>
                    </a:cxn>
                    <a:cxn ang="0">
                      <a:pos x="1036" y="3280"/>
                    </a:cxn>
                    <a:cxn ang="0">
                      <a:pos x="41" y="0"/>
                    </a:cxn>
                    <a:cxn ang="0">
                      <a:pos x="23" y="0"/>
                    </a:cxn>
                    <a:cxn ang="0">
                      <a:pos x="23" y="0"/>
                    </a:cxn>
                  </a:cxnLst>
                  <a:rect l="0" t="0" r="r" b="b"/>
                  <a:pathLst>
                    <a:path w="1036" h="3280">
                      <a:moveTo>
                        <a:pt x="23" y="0"/>
                      </a:moveTo>
                      <a:lnTo>
                        <a:pt x="0" y="5"/>
                      </a:lnTo>
                      <a:lnTo>
                        <a:pt x="994" y="3280"/>
                      </a:lnTo>
                      <a:lnTo>
                        <a:pt x="1036" y="3280"/>
                      </a:lnTo>
                      <a:lnTo>
                        <a:pt x="41" y="0"/>
                      </a:lnTo>
                      <a:lnTo>
                        <a:pt x="23" y="0"/>
                      </a:lnTo>
                      <a:lnTo>
                        <a:pt x="23"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s-CO" dirty="0"/>
                </a:p>
              </p:txBody>
            </p:sp>
            <p:sp>
              <p:nvSpPr>
                <p:cNvPr id="32826" name="Freeform 58"/>
                <p:cNvSpPr>
                  <a:spLocks/>
                </p:cNvSpPr>
                <p:nvPr/>
              </p:nvSpPr>
              <p:spPr bwMode="hidden">
                <a:xfrm>
                  <a:off x="4137" y="1039"/>
                  <a:ext cx="1327" cy="3280"/>
                </a:xfrm>
                <a:custGeom>
                  <a:avLst/>
                  <a:gdLst/>
                  <a:ahLst/>
                  <a:cxnLst>
                    <a:cxn ang="0">
                      <a:pos x="20" y="0"/>
                    </a:cxn>
                    <a:cxn ang="0">
                      <a:pos x="0" y="7"/>
                    </a:cxn>
                    <a:cxn ang="0">
                      <a:pos x="1285" y="3280"/>
                    </a:cxn>
                    <a:cxn ang="0">
                      <a:pos x="1327" y="3280"/>
                    </a:cxn>
                    <a:cxn ang="0">
                      <a:pos x="43" y="0"/>
                    </a:cxn>
                    <a:cxn ang="0">
                      <a:pos x="20" y="0"/>
                    </a:cxn>
                    <a:cxn ang="0">
                      <a:pos x="20" y="0"/>
                    </a:cxn>
                  </a:cxnLst>
                  <a:rect l="0" t="0" r="r" b="b"/>
                  <a:pathLst>
                    <a:path w="1327" h="3280">
                      <a:moveTo>
                        <a:pt x="20" y="0"/>
                      </a:moveTo>
                      <a:lnTo>
                        <a:pt x="0" y="7"/>
                      </a:lnTo>
                      <a:lnTo>
                        <a:pt x="1285" y="3280"/>
                      </a:lnTo>
                      <a:lnTo>
                        <a:pt x="1327" y="3280"/>
                      </a:lnTo>
                      <a:lnTo>
                        <a:pt x="43" y="0"/>
                      </a:lnTo>
                      <a:lnTo>
                        <a:pt x="20" y="0"/>
                      </a:lnTo>
                      <a:lnTo>
                        <a:pt x="20"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s-CO" dirty="0"/>
                </a:p>
              </p:txBody>
            </p:sp>
          </p:grpSp>
          <p:sp>
            <p:nvSpPr>
              <p:cNvPr id="32827" name="Freeform 59"/>
              <p:cNvSpPr>
                <a:spLocks/>
              </p:cNvSpPr>
              <p:nvPr userDrawn="1"/>
            </p:nvSpPr>
            <p:spPr bwMode="hidden">
              <a:xfrm>
                <a:off x="0" y="1039"/>
                <a:ext cx="1254" cy="2632"/>
              </a:xfrm>
              <a:custGeom>
                <a:avLst/>
                <a:gdLst/>
                <a:ahLst/>
                <a:cxnLst>
                  <a:cxn ang="0">
                    <a:pos x="1236" y="0"/>
                  </a:cxn>
                  <a:cxn ang="0">
                    <a:pos x="1212" y="0"/>
                  </a:cxn>
                  <a:cxn ang="0">
                    <a:pos x="0" y="2542"/>
                  </a:cxn>
                  <a:cxn ang="0">
                    <a:pos x="0" y="2632"/>
                  </a:cxn>
                  <a:cxn ang="0">
                    <a:pos x="1254" y="7"/>
                  </a:cxn>
                  <a:cxn ang="0">
                    <a:pos x="1236" y="0"/>
                  </a:cxn>
                  <a:cxn ang="0">
                    <a:pos x="1236" y="0"/>
                  </a:cxn>
                </a:cxnLst>
                <a:rect l="0" t="0" r="r" b="b"/>
                <a:pathLst>
                  <a:path w="1254" h="2632">
                    <a:moveTo>
                      <a:pt x="1236" y="0"/>
                    </a:moveTo>
                    <a:lnTo>
                      <a:pt x="1212" y="0"/>
                    </a:lnTo>
                    <a:lnTo>
                      <a:pt x="0" y="2542"/>
                    </a:lnTo>
                    <a:lnTo>
                      <a:pt x="0" y="2632"/>
                    </a:lnTo>
                    <a:lnTo>
                      <a:pt x="1254" y="7"/>
                    </a:lnTo>
                    <a:lnTo>
                      <a:pt x="1236" y="0"/>
                    </a:lnTo>
                    <a:lnTo>
                      <a:pt x="1236"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s-CO" dirty="0"/>
              </a:p>
            </p:txBody>
          </p:sp>
          <p:sp>
            <p:nvSpPr>
              <p:cNvPr id="32828" name="Freeform 60"/>
              <p:cNvSpPr>
                <a:spLocks/>
              </p:cNvSpPr>
              <p:nvPr userDrawn="1"/>
            </p:nvSpPr>
            <p:spPr bwMode="hidden">
              <a:xfrm>
                <a:off x="0" y="1039"/>
                <a:ext cx="948" cy="1676"/>
              </a:xfrm>
              <a:custGeom>
                <a:avLst/>
                <a:gdLst/>
                <a:ahLst/>
                <a:cxnLst>
                  <a:cxn ang="0">
                    <a:pos x="930" y="0"/>
                  </a:cxn>
                  <a:cxn ang="0">
                    <a:pos x="906" y="0"/>
                  </a:cxn>
                  <a:cxn ang="0">
                    <a:pos x="0" y="1593"/>
                  </a:cxn>
                  <a:cxn ang="0">
                    <a:pos x="0" y="1676"/>
                  </a:cxn>
                  <a:cxn ang="0">
                    <a:pos x="948" y="5"/>
                  </a:cxn>
                  <a:cxn ang="0">
                    <a:pos x="930" y="0"/>
                  </a:cxn>
                  <a:cxn ang="0">
                    <a:pos x="930" y="0"/>
                  </a:cxn>
                </a:cxnLst>
                <a:rect l="0" t="0" r="r" b="b"/>
                <a:pathLst>
                  <a:path w="948" h="1676">
                    <a:moveTo>
                      <a:pt x="930" y="0"/>
                    </a:moveTo>
                    <a:lnTo>
                      <a:pt x="906" y="0"/>
                    </a:lnTo>
                    <a:lnTo>
                      <a:pt x="0" y="1593"/>
                    </a:lnTo>
                    <a:lnTo>
                      <a:pt x="0" y="1676"/>
                    </a:lnTo>
                    <a:lnTo>
                      <a:pt x="948" y="5"/>
                    </a:lnTo>
                    <a:lnTo>
                      <a:pt x="930" y="0"/>
                    </a:lnTo>
                    <a:lnTo>
                      <a:pt x="930" y="0"/>
                    </a:lnTo>
                    <a:close/>
                  </a:path>
                </a:pathLst>
              </a:custGeom>
              <a:solidFill>
                <a:schemeClr val="accent2"/>
              </a:solidFill>
              <a:ln w="9525">
                <a:noFill/>
                <a:round/>
                <a:headEnd/>
                <a:tailEnd/>
              </a:ln>
            </p:spPr>
            <p:txBody>
              <a:bodyPr/>
              <a:lstStyle/>
              <a:p>
                <a:endParaRPr lang="es-CO" dirty="0"/>
              </a:p>
            </p:txBody>
          </p:sp>
          <p:sp>
            <p:nvSpPr>
              <p:cNvPr id="32829" name="Freeform 61"/>
              <p:cNvSpPr>
                <a:spLocks/>
              </p:cNvSpPr>
              <p:nvPr userDrawn="1"/>
            </p:nvSpPr>
            <p:spPr bwMode="hidden">
              <a:xfrm>
                <a:off x="0" y="1039"/>
                <a:ext cx="629" cy="937"/>
              </a:xfrm>
              <a:custGeom>
                <a:avLst/>
                <a:gdLst/>
                <a:ahLst/>
                <a:cxnLst>
                  <a:cxn ang="0">
                    <a:pos x="606" y="0"/>
                  </a:cxn>
                  <a:cxn ang="0">
                    <a:pos x="582" y="0"/>
                  </a:cxn>
                  <a:cxn ang="0">
                    <a:pos x="0" y="871"/>
                  </a:cxn>
                  <a:cxn ang="0">
                    <a:pos x="0" y="937"/>
                  </a:cxn>
                  <a:cxn ang="0">
                    <a:pos x="629" y="4"/>
                  </a:cxn>
                  <a:cxn ang="0">
                    <a:pos x="606" y="0"/>
                  </a:cxn>
                  <a:cxn ang="0">
                    <a:pos x="606" y="0"/>
                  </a:cxn>
                </a:cxnLst>
                <a:rect l="0" t="0" r="r" b="b"/>
                <a:pathLst>
                  <a:path w="629" h="937">
                    <a:moveTo>
                      <a:pt x="606" y="0"/>
                    </a:moveTo>
                    <a:lnTo>
                      <a:pt x="582" y="0"/>
                    </a:lnTo>
                    <a:lnTo>
                      <a:pt x="0" y="871"/>
                    </a:lnTo>
                    <a:lnTo>
                      <a:pt x="0" y="937"/>
                    </a:lnTo>
                    <a:lnTo>
                      <a:pt x="629" y="4"/>
                    </a:lnTo>
                    <a:lnTo>
                      <a:pt x="606" y="0"/>
                    </a:lnTo>
                    <a:lnTo>
                      <a:pt x="606" y="0"/>
                    </a:lnTo>
                    <a:close/>
                  </a:path>
                </a:pathLst>
              </a:custGeom>
              <a:solidFill>
                <a:schemeClr val="accent2"/>
              </a:solidFill>
              <a:ln w="9525">
                <a:noFill/>
                <a:round/>
                <a:headEnd/>
                <a:tailEnd/>
              </a:ln>
            </p:spPr>
            <p:txBody>
              <a:bodyPr/>
              <a:lstStyle/>
              <a:p>
                <a:endParaRPr lang="es-CO" dirty="0"/>
              </a:p>
            </p:txBody>
          </p:sp>
          <p:sp>
            <p:nvSpPr>
              <p:cNvPr id="32830" name="Freeform 62"/>
              <p:cNvSpPr>
                <a:spLocks/>
              </p:cNvSpPr>
              <p:nvPr userDrawn="1"/>
            </p:nvSpPr>
            <p:spPr bwMode="hidden">
              <a:xfrm>
                <a:off x="0" y="1039"/>
                <a:ext cx="305" cy="427"/>
              </a:xfrm>
              <a:custGeom>
                <a:avLst/>
                <a:gdLst/>
                <a:ahLst/>
                <a:cxnLst>
                  <a:cxn ang="0">
                    <a:pos x="282" y="0"/>
                  </a:cxn>
                  <a:cxn ang="0">
                    <a:pos x="252" y="0"/>
                  </a:cxn>
                  <a:cxn ang="0">
                    <a:pos x="0" y="361"/>
                  </a:cxn>
                  <a:cxn ang="0">
                    <a:pos x="0" y="427"/>
                  </a:cxn>
                  <a:cxn ang="0">
                    <a:pos x="305" y="5"/>
                  </a:cxn>
                  <a:cxn ang="0">
                    <a:pos x="282" y="0"/>
                  </a:cxn>
                  <a:cxn ang="0">
                    <a:pos x="282" y="0"/>
                  </a:cxn>
                </a:cxnLst>
                <a:rect l="0" t="0" r="r" b="b"/>
                <a:pathLst>
                  <a:path w="305" h="427">
                    <a:moveTo>
                      <a:pt x="282" y="0"/>
                    </a:moveTo>
                    <a:lnTo>
                      <a:pt x="252" y="0"/>
                    </a:lnTo>
                    <a:lnTo>
                      <a:pt x="0" y="361"/>
                    </a:lnTo>
                    <a:lnTo>
                      <a:pt x="0" y="427"/>
                    </a:lnTo>
                    <a:lnTo>
                      <a:pt x="305" y="5"/>
                    </a:lnTo>
                    <a:lnTo>
                      <a:pt x="282" y="0"/>
                    </a:lnTo>
                    <a:lnTo>
                      <a:pt x="282" y="0"/>
                    </a:lnTo>
                    <a:close/>
                  </a:path>
                </a:pathLst>
              </a:custGeom>
              <a:solidFill>
                <a:schemeClr val="accent2"/>
              </a:solidFill>
              <a:ln w="9525">
                <a:noFill/>
                <a:round/>
                <a:headEnd/>
                <a:tailEnd/>
              </a:ln>
            </p:spPr>
            <p:txBody>
              <a:bodyPr/>
              <a:lstStyle/>
              <a:p>
                <a:endParaRPr lang="es-CO" dirty="0"/>
              </a:p>
            </p:txBody>
          </p:sp>
          <p:sp>
            <p:nvSpPr>
              <p:cNvPr id="32831" name="Freeform 63"/>
              <p:cNvSpPr>
                <a:spLocks/>
              </p:cNvSpPr>
              <p:nvPr userDrawn="1"/>
            </p:nvSpPr>
            <p:spPr bwMode="hidden">
              <a:xfrm>
                <a:off x="4481" y="1039"/>
                <a:ext cx="1277" cy="2686"/>
              </a:xfrm>
              <a:custGeom>
                <a:avLst/>
                <a:gdLst/>
                <a:ahLst/>
                <a:cxnLst>
                  <a:cxn ang="0">
                    <a:pos x="41" y="0"/>
                  </a:cxn>
                  <a:cxn ang="0">
                    <a:pos x="17" y="0"/>
                  </a:cxn>
                  <a:cxn ang="0">
                    <a:pos x="0" y="4"/>
                  </a:cxn>
                  <a:cxn ang="0">
                    <a:pos x="1277" y="2686"/>
                  </a:cxn>
                  <a:cxn ang="0">
                    <a:pos x="1277" y="2596"/>
                  </a:cxn>
                  <a:cxn ang="0">
                    <a:pos x="41" y="0"/>
                  </a:cxn>
                  <a:cxn ang="0">
                    <a:pos x="41" y="0"/>
                  </a:cxn>
                </a:cxnLst>
                <a:rect l="0" t="0" r="r" b="b"/>
                <a:pathLst>
                  <a:path w="1277" h="2686">
                    <a:moveTo>
                      <a:pt x="41" y="0"/>
                    </a:moveTo>
                    <a:lnTo>
                      <a:pt x="17" y="0"/>
                    </a:lnTo>
                    <a:lnTo>
                      <a:pt x="0" y="4"/>
                    </a:lnTo>
                    <a:lnTo>
                      <a:pt x="1277" y="2686"/>
                    </a:lnTo>
                    <a:lnTo>
                      <a:pt x="1277" y="2596"/>
                    </a:lnTo>
                    <a:lnTo>
                      <a:pt x="41" y="0"/>
                    </a:lnTo>
                    <a:lnTo>
                      <a:pt x="41"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s-CO" dirty="0"/>
              </a:p>
            </p:txBody>
          </p:sp>
          <p:sp>
            <p:nvSpPr>
              <p:cNvPr id="32832" name="Freeform 64"/>
              <p:cNvSpPr>
                <a:spLocks/>
              </p:cNvSpPr>
              <p:nvPr userDrawn="1"/>
            </p:nvSpPr>
            <p:spPr bwMode="hidden">
              <a:xfrm>
                <a:off x="4770" y="1039"/>
                <a:ext cx="988" cy="1730"/>
              </a:xfrm>
              <a:custGeom>
                <a:avLst/>
                <a:gdLst/>
                <a:ahLst/>
                <a:cxnLst>
                  <a:cxn ang="0">
                    <a:pos x="16" y="0"/>
                  </a:cxn>
                  <a:cxn ang="0">
                    <a:pos x="0" y="7"/>
                  </a:cxn>
                  <a:cxn ang="0">
                    <a:pos x="988" y="1730"/>
                  </a:cxn>
                  <a:cxn ang="0">
                    <a:pos x="988" y="1653"/>
                  </a:cxn>
                  <a:cxn ang="0">
                    <a:pos x="40" y="0"/>
                  </a:cxn>
                  <a:cxn ang="0">
                    <a:pos x="16" y="0"/>
                  </a:cxn>
                  <a:cxn ang="0">
                    <a:pos x="16" y="0"/>
                  </a:cxn>
                </a:cxnLst>
                <a:rect l="0" t="0" r="r" b="b"/>
                <a:pathLst>
                  <a:path w="988" h="1730">
                    <a:moveTo>
                      <a:pt x="16" y="0"/>
                    </a:moveTo>
                    <a:lnTo>
                      <a:pt x="0" y="7"/>
                    </a:lnTo>
                    <a:lnTo>
                      <a:pt x="988" y="1730"/>
                    </a:lnTo>
                    <a:lnTo>
                      <a:pt x="988" y="1653"/>
                    </a:lnTo>
                    <a:lnTo>
                      <a:pt x="40" y="0"/>
                    </a:lnTo>
                    <a:lnTo>
                      <a:pt x="16" y="0"/>
                    </a:lnTo>
                    <a:lnTo>
                      <a:pt x="16" y="0"/>
                    </a:lnTo>
                    <a:close/>
                  </a:path>
                </a:pathLst>
              </a:custGeom>
              <a:solidFill>
                <a:schemeClr val="accent2"/>
              </a:solidFill>
              <a:ln w="9525">
                <a:noFill/>
                <a:round/>
                <a:headEnd/>
                <a:tailEnd/>
              </a:ln>
            </p:spPr>
            <p:txBody>
              <a:bodyPr/>
              <a:lstStyle/>
              <a:p>
                <a:endParaRPr lang="es-CO" dirty="0"/>
              </a:p>
            </p:txBody>
          </p:sp>
          <p:sp>
            <p:nvSpPr>
              <p:cNvPr id="32833" name="Freeform 65"/>
              <p:cNvSpPr>
                <a:spLocks/>
              </p:cNvSpPr>
              <p:nvPr userDrawn="1"/>
            </p:nvSpPr>
            <p:spPr bwMode="hidden">
              <a:xfrm>
                <a:off x="5088" y="1039"/>
                <a:ext cx="670" cy="997"/>
              </a:xfrm>
              <a:custGeom>
                <a:avLst/>
                <a:gdLst/>
                <a:ahLst/>
                <a:cxnLst>
                  <a:cxn ang="0">
                    <a:pos x="22" y="0"/>
                  </a:cxn>
                  <a:cxn ang="0">
                    <a:pos x="0" y="4"/>
                  </a:cxn>
                  <a:cxn ang="0">
                    <a:pos x="670" y="997"/>
                  </a:cxn>
                  <a:cxn ang="0">
                    <a:pos x="670" y="925"/>
                  </a:cxn>
                  <a:cxn ang="0">
                    <a:pos x="46" y="0"/>
                  </a:cxn>
                  <a:cxn ang="0">
                    <a:pos x="22" y="0"/>
                  </a:cxn>
                  <a:cxn ang="0">
                    <a:pos x="22" y="0"/>
                  </a:cxn>
                </a:cxnLst>
                <a:rect l="0" t="0" r="r" b="b"/>
                <a:pathLst>
                  <a:path w="670" h="997">
                    <a:moveTo>
                      <a:pt x="22" y="0"/>
                    </a:moveTo>
                    <a:lnTo>
                      <a:pt x="0" y="4"/>
                    </a:lnTo>
                    <a:lnTo>
                      <a:pt x="670" y="997"/>
                    </a:lnTo>
                    <a:lnTo>
                      <a:pt x="670" y="925"/>
                    </a:lnTo>
                    <a:lnTo>
                      <a:pt x="46" y="0"/>
                    </a:lnTo>
                    <a:lnTo>
                      <a:pt x="22" y="0"/>
                    </a:lnTo>
                    <a:lnTo>
                      <a:pt x="22" y="0"/>
                    </a:lnTo>
                    <a:close/>
                  </a:path>
                </a:pathLst>
              </a:custGeom>
              <a:solidFill>
                <a:schemeClr val="accent2"/>
              </a:solidFill>
              <a:ln w="9525">
                <a:noFill/>
                <a:round/>
                <a:headEnd/>
                <a:tailEnd/>
              </a:ln>
            </p:spPr>
            <p:txBody>
              <a:bodyPr/>
              <a:lstStyle/>
              <a:p>
                <a:endParaRPr lang="es-CO" dirty="0"/>
              </a:p>
            </p:txBody>
          </p:sp>
          <p:sp>
            <p:nvSpPr>
              <p:cNvPr id="32834" name="Freeform 66"/>
              <p:cNvSpPr>
                <a:spLocks/>
              </p:cNvSpPr>
              <p:nvPr userDrawn="1"/>
            </p:nvSpPr>
            <p:spPr bwMode="hidden">
              <a:xfrm>
                <a:off x="5412" y="1039"/>
                <a:ext cx="346" cy="487"/>
              </a:xfrm>
              <a:custGeom>
                <a:avLst/>
                <a:gdLst/>
                <a:ahLst/>
                <a:cxnLst>
                  <a:cxn ang="0">
                    <a:pos x="22" y="0"/>
                  </a:cxn>
                  <a:cxn ang="0">
                    <a:pos x="0" y="7"/>
                  </a:cxn>
                  <a:cxn ang="0">
                    <a:pos x="346" y="487"/>
                  </a:cxn>
                  <a:cxn ang="0">
                    <a:pos x="346" y="415"/>
                  </a:cxn>
                  <a:cxn ang="0">
                    <a:pos x="46" y="0"/>
                  </a:cxn>
                  <a:cxn ang="0">
                    <a:pos x="22" y="0"/>
                  </a:cxn>
                  <a:cxn ang="0">
                    <a:pos x="22" y="0"/>
                  </a:cxn>
                </a:cxnLst>
                <a:rect l="0" t="0" r="r" b="b"/>
                <a:pathLst>
                  <a:path w="346" h="487">
                    <a:moveTo>
                      <a:pt x="22" y="0"/>
                    </a:moveTo>
                    <a:lnTo>
                      <a:pt x="0" y="7"/>
                    </a:lnTo>
                    <a:lnTo>
                      <a:pt x="346" y="487"/>
                    </a:lnTo>
                    <a:lnTo>
                      <a:pt x="346" y="415"/>
                    </a:lnTo>
                    <a:lnTo>
                      <a:pt x="46" y="0"/>
                    </a:lnTo>
                    <a:lnTo>
                      <a:pt x="22" y="0"/>
                    </a:lnTo>
                    <a:lnTo>
                      <a:pt x="22" y="0"/>
                    </a:lnTo>
                    <a:close/>
                  </a:path>
                </a:pathLst>
              </a:custGeom>
              <a:solidFill>
                <a:schemeClr val="accent2"/>
              </a:solidFill>
              <a:ln w="9525">
                <a:noFill/>
                <a:round/>
                <a:headEnd/>
                <a:tailEnd/>
              </a:ln>
            </p:spPr>
            <p:txBody>
              <a:bodyPr/>
              <a:lstStyle/>
              <a:p>
                <a:endParaRPr lang="es-CO" dirty="0"/>
              </a:p>
            </p:txBody>
          </p:sp>
        </p:grpSp>
      </p:grpSp>
      <p:sp>
        <p:nvSpPr>
          <p:cNvPr id="32835" name="Rectangle 67"/>
          <p:cNvSpPr>
            <a:spLocks noGrp="1" noChangeArrowheads="1"/>
          </p:cNvSpPr>
          <p:nvPr>
            <p:ph type="title"/>
          </p:nvPr>
        </p:nvSpPr>
        <p:spPr bwMode="auto">
          <a:xfrm>
            <a:off x="455613" y="273050"/>
            <a:ext cx="8226425" cy="1143000"/>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s-ES" smtClean="0"/>
              <a:t>Haga clic para cambiar el estilo de título	</a:t>
            </a:r>
          </a:p>
        </p:txBody>
      </p:sp>
      <p:sp>
        <p:nvSpPr>
          <p:cNvPr id="32836" name="Rectangle 68"/>
          <p:cNvSpPr>
            <a:spLocks noGrp="1" noChangeArrowheads="1"/>
          </p:cNvSpPr>
          <p:nvPr>
            <p:ph type="dt" sz="half" idx="2"/>
          </p:nvPr>
        </p:nvSpPr>
        <p:spPr bwMode="auto">
          <a:xfrm>
            <a:off x="455613" y="6242050"/>
            <a:ext cx="2130425" cy="474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endParaRPr lang="es-ES" dirty="0"/>
          </a:p>
        </p:txBody>
      </p:sp>
      <p:sp>
        <p:nvSpPr>
          <p:cNvPr id="32837" name="Rectangle 69"/>
          <p:cNvSpPr>
            <a:spLocks noGrp="1" noChangeArrowheads="1"/>
          </p:cNvSpPr>
          <p:nvPr>
            <p:ph type="ftr" sz="quarter" idx="3"/>
          </p:nvPr>
        </p:nvSpPr>
        <p:spPr bwMode="auto">
          <a:xfrm>
            <a:off x="3124200" y="6242050"/>
            <a:ext cx="2895600" cy="474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endParaRPr lang="es-ES" dirty="0"/>
          </a:p>
        </p:txBody>
      </p:sp>
      <p:sp>
        <p:nvSpPr>
          <p:cNvPr id="32838" name="Rectangle 70"/>
          <p:cNvSpPr>
            <a:spLocks noGrp="1" noChangeArrowheads="1"/>
          </p:cNvSpPr>
          <p:nvPr>
            <p:ph type="sldNum" sz="quarter" idx="4"/>
          </p:nvPr>
        </p:nvSpPr>
        <p:spPr bwMode="auto">
          <a:xfrm>
            <a:off x="6553200" y="6242050"/>
            <a:ext cx="2130425" cy="474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fld id="{3DF3CCA9-1DAB-4900-8224-7688BD779CF0}" type="slidenum">
              <a:rPr lang="es-ES"/>
              <a:pPr/>
              <a:t>‹Nº›</a:t>
            </a:fld>
            <a:endParaRPr lang="es-ES" dirty="0"/>
          </a:p>
        </p:txBody>
      </p:sp>
      <p:sp>
        <p:nvSpPr>
          <p:cNvPr id="32839" name="Rectangle 71"/>
          <p:cNvSpPr>
            <a:spLocks noGrp="1" noChangeArrowheads="1"/>
          </p:cNvSpPr>
          <p:nvPr>
            <p:ph type="body" idx="1"/>
          </p:nvPr>
        </p:nvSpPr>
        <p:spPr bwMode="auto">
          <a:xfrm>
            <a:off x="455613" y="1598613"/>
            <a:ext cx="8226425" cy="44973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Tree>
  </p:cSld>
  <p:clrMap bg1="dk2" tx1="lt1" bg2="dk1" tx2="lt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Lst>
  <p:transition advClick="0" advTm="20000"/>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tx2"/>
        </a:buClr>
        <a:buSzPct val="115000"/>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2"/>
        </a:buClr>
        <a:buSzPct val="115000"/>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tx2"/>
        </a:buClr>
        <a:buSzPct val="115000"/>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2"/>
        </a:buClr>
        <a:buSzPct val="115000"/>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2"/>
        </a:buClr>
        <a:buSzPct val="115000"/>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2"/>
        </a:buClr>
        <a:buSzPct val="115000"/>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2"/>
        </a:buClr>
        <a:buSzPct val="115000"/>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s-ES" dirty="0"/>
              <a:t>LAS PROTEÍNAS</a:t>
            </a:r>
          </a:p>
        </p:txBody>
      </p:sp>
    </p:spTree>
  </p:cSld>
  <p:clrMapOvr>
    <a:masterClrMapping/>
  </p:clrMapOvr>
  <p:transition advClick="0" advTm="1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500" tmFilter="0, 0; .2, .5; .8, .5; 1, 0"/>
                                        <p:tgtEl>
                                          <p:spTgt spid="2050"/>
                                        </p:tgtEl>
                                      </p:cBhvr>
                                    </p:animEffect>
                                    <p:animScale>
                                      <p:cBhvr>
                                        <p:cTn id="7" dur="250" autoRev="1" fill="hold"/>
                                        <p:tgtEl>
                                          <p:spTgt spid="2050"/>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100000">
              <a:schemeClr val="bg2"/>
            </a:gs>
          </a:gsLst>
          <a:path path="rect">
            <a:fillToRect l="100000" b="100000"/>
          </a:path>
        </a:gra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s-ES" dirty="0">
                <a:effectLst>
                  <a:outerShdw blurRad="38100" dist="38100" dir="2700000" algn="tl">
                    <a:srgbClr val="C0C0C0"/>
                  </a:outerShdw>
                </a:effectLst>
              </a:rPr>
              <a:t>FUNCIONES</a:t>
            </a:r>
          </a:p>
        </p:txBody>
      </p:sp>
      <p:sp>
        <p:nvSpPr>
          <p:cNvPr id="57347" name="Rectangle 3"/>
          <p:cNvSpPr>
            <a:spLocks noGrp="1" noChangeArrowheads="1"/>
          </p:cNvSpPr>
          <p:nvPr>
            <p:ph type="body" idx="1"/>
          </p:nvPr>
        </p:nvSpPr>
        <p:spPr/>
        <p:txBody>
          <a:bodyPr/>
          <a:lstStyle/>
          <a:p>
            <a:r>
              <a:rPr lang="es-ES" dirty="0">
                <a:solidFill>
                  <a:srgbClr val="FF3300"/>
                </a:solidFill>
                <a:effectLst>
                  <a:outerShdw blurRad="38100" dist="38100" dir="2700000" algn="tl">
                    <a:srgbClr val="C0C0C0"/>
                  </a:outerShdw>
                </a:effectLst>
                <a:latin typeface="Bradley Hand ITC" pitchFamily="66" charset="0"/>
              </a:rPr>
              <a:t>ESTRUCTURAL</a:t>
            </a:r>
          </a:p>
          <a:p>
            <a:r>
              <a:rPr lang="es-ES" dirty="0">
                <a:solidFill>
                  <a:srgbClr val="FF3300"/>
                </a:solidFill>
                <a:effectLst>
                  <a:outerShdw blurRad="38100" dist="38100" dir="2700000" algn="tl">
                    <a:srgbClr val="C0C0C0"/>
                  </a:outerShdw>
                </a:effectLst>
                <a:latin typeface="Bradley Hand ITC" pitchFamily="66" charset="0"/>
              </a:rPr>
              <a:t>TRANSPORTE</a:t>
            </a:r>
          </a:p>
          <a:p>
            <a:r>
              <a:rPr lang="es-ES" dirty="0">
                <a:solidFill>
                  <a:srgbClr val="FF3300"/>
                </a:solidFill>
                <a:effectLst>
                  <a:outerShdw blurRad="38100" dist="38100" dir="2700000" algn="tl">
                    <a:srgbClr val="C0C0C0"/>
                  </a:outerShdw>
                </a:effectLst>
                <a:latin typeface="Bradley Hand ITC" pitchFamily="66" charset="0"/>
              </a:rPr>
              <a:t>ENZIMATICA</a:t>
            </a:r>
          </a:p>
          <a:p>
            <a:r>
              <a:rPr lang="es-ES" dirty="0">
                <a:solidFill>
                  <a:srgbClr val="FF3300"/>
                </a:solidFill>
                <a:effectLst>
                  <a:outerShdw blurRad="38100" dist="38100" dir="2700000" algn="tl">
                    <a:srgbClr val="C0C0C0"/>
                  </a:outerShdw>
                </a:effectLst>
                <a:latin typeface="Bradley Hand ITC" pitchFamily="66" charset="0"/>
              </a:rPr>
              <a:t>HORMONAL</a:t>
            </a:r>
          </a:p>
          <a:p>
            <a:r>
              <a:rPr lang="es-ES" dirty="0">
                <a:solidFill>
                  <a:srgbClr val="FF3300"/>
                </a:solidFill>
                <a:effectLst>
                  <a:outerShdw blurRad="38100" dist="38100" dir="2700000" algn="tl">
                    <a:srgbClr val="C0C0C0"/>
                  </a:outerShdw>
                </a:effectLst>
                <a:latin typeface="Bradley Hand ITC" pitchFamily="66" charset="0"/>
              </a:rPr>
              <a:t>DEFENSA</a:t>
            </a:r>
          </a:p>
          <a:p>
            <a:r>
              <a:rPr lang="es-ES" dirty="0">
                <a:solidFill>
                  <a:srgbClr val="FF3300"/>
                </a:solidFill>
                <a:effectLst>
                  <a:outerShdw blurRad="38100" dist="38100" dir="2700000" algn="tl">
                    <a:srgbClr val="C0C0C0"/>
                  </a:outerShdw>
                </a:effectLst>
                <a:latin typeface="Bradley Hand ITC" pitchFamily="66" charset="0"/>
              </a:rPr>
              <a:t>CONSTRUCTIL</a:t>
            </a:r>
          </a:p>
          <a:p>
            <a:r>
              <a:rPr lang="es-ES" dirty="0">
                <a:solidFill>
                  <a:srgbClr val="FF3300"/>
                </a:solidFill>
                <a:effectLst>
                  <a:outerShdw blurRad="38100" dist="38100" dir="2700000" algn="tl">
                    <a:srgbClr val="C0C0C0"/>
                  </a:outerShdw>
                </a:effectLst>
                <a:latin typeface="Bradley Hand ITC" pitchFamily="66" charset="0"/>
              </a:rPr>
              <a:t>RESERVA </a:t>
            </a:r>
          </a:p>
        </p:txBody>
      </p:sp>
    </p:spTree>
  </p:cSld>
  <p:clrMapOvr>
    <a:masterClrMapping/>
  </p:clrMapOvr>
  <p:transition advClick="0" advTm="20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100000">
              <a:schemeClr val="bg1"/>
            </a:gs>
          </a:gsLst>
          <a:path path="rect">
            <a:fillToRect l="100000" b="100000"/>
          </a:path>
        </a:gra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s-ES" dirty="0">
                <a:effectLst>
                  <a:outerShdw blurRad="38100" dist="38100" dir="2700000" algn="tl">
                    <a:srgbClr val="C0C0C0"/>
                  </a:outerShdw>
                </a:effectLst>
              </a:rPr>
              <a:t>LAS PROTEÍNAS EN LA VIDA</a:t>
            </a:r>
          </a:p>
        </p:txBody>
      </p:sp>
      <p:sp>
        <p:nvSpPr>
          <p:cNvPr id="58371" name="Rectangle 3"/>
          <p:cNvSpPr>
            <a:spLocks noGrp="1" noChangeArrowheads="1"/>
          </p:cNvSpPr>
          <p:nvPr>
            <p:ph type="body" idx="1"/>
          </p:nvPr>
        </p:nvSpPr>
        <p:spPr/>
        <p:txBody>
          <a:bodyPr/>
          <a:lstStyle/>
          <a:p>
            <a:pPr>
              <a:lnSpc>
                <a:spcPct val="80000"/>
              </a:lnSpc>
              <a:buFont typeface="Wingdings" pitchFamily="2" charset="2"/>
              <a:buNone/>
            </a:pPr>
            <a:r>
              <a:rPr lang="es-ES" sz="1800" b="1" dirty="0">
                <a:solidFill>
                  <a:srgbClr val="FF0000"/>
                </a:solidFill>
                <a:effectLst/>
                <a:latin typeface="Comic Sans MS" pitchFamily="66" charset="0"/>
              </a:rPr>
              <a:t>Si se compara un ser vivo con un edificio , las proteínas equivaldrían a los ladrillos utilizados para su construcción. Así pues, las proteínas son elementos estructurales importantes en los organismos. Por ejemplo, la queratina es una proteína que se encuentra en los cabellos, uñas, y los cuernos . Las proteínas se componen de piezas denominadas aminoácidos. En su estructura destaca el papel del nitrógeno, existen unos 20 aminoácidos esenciales, pero si deseas mas información sobre estos vete al apartado de los mismos. Por su forma externa las proteínas pueden agruparse en dos categorías distintas: si su aspecto es extendido y filamentoso se denominan proteínas fibrosas o fibrilar es, mientras que las de forma mas o menos esférica reciben el nombre de globulares. En general las proteínas fibrosas son poco solubles en agua, forman complejos sólidos y de gran tamaño muy apropiados para servir de "ladrillos". Ejemplos de estas proteínas fibrosas son la actina y la miosina ( esta proteína tiene una cabeza de tipo globular y una cola de tipo fibrilar) que hacen posible la contracción muscular, y el colágeno muy abundante en tendones, cartílagos y </a:t>
            </a:r>
            <a:r>
              <a:rPr lang="es-ES" sz="1800" b="1" dirty="0" smtClean="0">
                <a:solidFill>
                  <a:srgbClr val="FF0000"/>
                </a:solidFill>
                <a:effectLst/>
                <a:latin typeface="Comic Sans MS" pitchFamily="66" charset="0"/>
              </a:rPr>
              <a:t>huesos</a:t>
            </a:r>
            <a:endParaRPr lang="es-ES" sz="1800" b="1" dirty="0">
              <a:solidFill>
                <a:srgbClr val="FF0000"/>
              </a:solidFill>
              <a:effectLst/>
              <a:latin typeface="Comic Sans MS" pitchFamily="66" charset="0"/>
            </a:endParaRPr>
          </a:p>
        </p:txBody>
      </p:sp>
    </p:spTree>
  </p:cSld>
  <p:clrMapOvr>
    <a:masterClrMapping/>
  </p:clrMapOvr>
  <p:transition advClick="0" advTm="20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09010" y="2967335"/>
            <a:ext cx="7220510" cy="1569660"/>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ES" sz="96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Bradley Hand ITC" pitchFamily="66" charset="0"/>
              </a:rPr>
              <a:t>gracias</a:t>
            </a:r>
            <a:endParaRPr lang="es-ES" sz="96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Bradley Hand ITC" pitchFamily="66" charset="0"/>
            </a:endParaRPr>
          </a:p>
        </p:txBody>
      </p:sp>
    </p:spTree>
  </p:cSld>
  <p:clrMapOvr>
    <a:masterClrMapping/>
  </p:clrMapOvr>
  <p:transition advClick="0" advTm="20000"/>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20" name="Rectangle 4"/>
          <p:cNvSpPr>
            <a:spLocks noGrp="1" noChangeArrowheads="1"/>
          </p:cNvSpPr>
          <p:nvPr>
            <p:ph type="title"/>
          </p:nvPr>
        </p:nvSpPr>
        <p:spPr/>
        <p:txBody>
          <a:bodyPr/>
          <a:lstStyle/>
          <a:p>
            <a:r>
              <a:rPr lang="es-ES" dirty="0"/>
              <a:t>TIPOS DE PROTEINAS</a:t>
            </a:r>
          </a:p>
        </p:txBody>
      </p:sp>
      <p:pic>
        <p:nvPicPr>
          <p:cNvPr id="34831" name="Picture 15" descr="proteigrand"/>
          <p:cNvPicPr>
            <a:picLocks noChangeAspect="1" noChangeArrowheads="1"/>
          </p:cNvPicPr>
          <p:nvPr>
            <p:ph sz="quarter" idx="2"/>
          </p:nvPr>
        </p:nvPicPr>
        <p:blipFill>
          <a:blip r:embed="rId2">
            <a:clrChange>
              <a:clrFrom>
                <a:srgbClr val="FFFFFF"/>
              </a:clrFrom>
              <a:clrTo>
                <a:srgbClr val="FFFFFF">
                  <a:alpha val="0"/>
                </a:srgbClr>
              </a:clrTo>
            </a:clrChange>
          </a:blip>
          <a:srcRect/>
          <a:stretch>
            <a:fillRect/>
          </a:stretch>
        </p:blipFill>
        <p:spPr>
          <a:xfrm>
            <a:off x="5014913" y="1598613"/>
            <a:ext cx="3297237" cy="1401759"/>
          </a:xfrm>
          <a:noFill/>
          <a:ln/>
        </p:spPr>
      </p:pic>
      <p:pic>
        <p:nvPicPr>
          <p:cNvPr id="34833" name="Picture 17" descr="proteinaokis"/>
          <p:cNvPicPr>
            <a:picLocks noChangeAspect="1" noChangeArrowheads="1"/>
          </p:cNvPicPr>
          <p:nvPr>
            <p:ph sz="quarter" idx="1"/>
          </p:nvPr>
        </p:nvPicPr>
        <p:blipFill>
          <a:blip r:embed="rId3">
            <a:clrChange>
              <a:clrFrom>
                <a:srgbClr val="FFFFFF"/>
              </a:clrFrom>
              <a:clrTo>
                <a:srgbClr val="FFFFFF">
                  <a:alpha val="0"/>
                </a:srgbClr>
              </a:clrTo>
            </a:clrChange>
          </a:blip>
          <a:srcRect/>
          <a:stretch>
            <a:fillRect/>
          </a:stretch>
        </p:blipFill>
        <p:spPr>
          <a:xfrm>
            <a:off x="1492250" y="1741488"/>
            <a:ext cx="1962150" cy="830256"/>
          </a:xfrm>
          <a:noFill/>
          <a:ln/>
        </p:spPr>
      </p:pic>
      <p:sp>
        <p:nvSpPr>
          <p:cNvPr id="34834" name="Rectangle 18"/>
          <p:cNvSpPr>
            <a:spLocks noGrp="1" noChangeArrowheads="1"/>
          </p:cNvSpPr>
          <p:nvPr>
            <p:ph type="body" sz="half" idx="3"/>
          </p:nvPr>
        </p:nvSpPr>
        <p:spPr bwMode="auto">
          <a:xfrm>
            <a:off x="500034" y="2857496"/>
            <a:ext cx="3330569" cy="32162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s-ES" sz="2000" dirty="0" smtClean="0">
                <a:solidFill>
                  <a:srgbClr val="FF00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S</a:t>
            </a:r>
            <a:r>
              <a:rPr kumimoji="0" lang="es-ES" sz="2000" i="0" u="none" strike="noStrike" cap="none" normalizeH="0" baseline="0" dirty="0" smtClean="0">
                <a:ln>
                  <a:noFill/>
                </a:ln>
                <a:solidFill>
                  <a:srgbClr val="FF00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egún su forma:</a:t>
            </a:r>
          </a:p>
          <a:p>
            <a:pPr marL="0" marR="0" lvl="0" indent="0" algn="l" defTabSz="914400" rtl="0" eaLnBrk="1" fontAlgn="base" latinLnBrk="0" hangingPunct="1">
              <a:lnSpc>
                <a:spcPct val="100000"/>
              </a:lnSpc>
              <a:spcBef>
                <a:spcPct val="0"/>
              </a:spcBef>
              <a:spcAft>
                <a:spcPct val="0"/>
              </a:spcAft>
              <a:buClrTx/>
              <a:buSzTx/>
              <a:buFontTx/>
              <a:buNone/>
              <a:tabLst/>
            </a:pPr>
            <a:endParaRPr lang="es-ES" sz="1300" dirty="0">
              <a:solidFill>
                <a:srgbClr val="FF0000"/>
              </a:solidFill>
              <a:effectLst>
                <a:outerShdw blurRad="38100" dist="38100" dir="2700000" algn="tl">
                  <a:srgbClr val="000000">
                    <a:alpha val="43137"/>
                  </a:srgbClr>
                </a:outerShdw>
              </a:effectLst>
              <a:latin typeface="Calibri" pitchFamily="34" charset="0"/>
              <a:cs typeface="Times New Roman" pitchFamily="18" charset="0"/>
            </a:endParaRPr>
          </a:p>
          <a:p>
            <a:pPr marL="0" lvl="0" indent="0">
              <a:spcBef>
                <a:spcPct val="0"/>
              </a:spcBef>
              <a:buClrTx/>
              <a:buSzTx/>
              <a:buFont typeface="Wingdings" pitchFamily="2" charset="2"/>
              <a:buChar char="Ø"/>
            </a:pPr>
            <a:r>
              <a:rPr lang="es-ES" sz="1800" i="1" u="sng" dirty="0">
                <a:solidFill>
                  <a:srgbClr val="FF0000"/>
                </a:solidFill>
                <a:effectLst>
                  <a:outerShdw blurRad="38100" dist="38100" dir="2700000" algn="tl">
                    <a:srgbClr val="000000">
                      <a:alpha val="43137"/>
                    </a:srgbClr>
                  </a:outerShdw>
                </a:effectLst>
              </a:rPr>
              <a:t>Fibrosas</a:t>
            </a:r>
            <a:r>
              <a:rPr lang="es-ES" sz="1400" u="sng" dirty="0">
                <a:solidFill>
                  <a:srgbClr val="FF0000"/>
                </a:solidFill>
                <a:effectLst>
                  <a:outerShdw blurRad="38100" dist="38100" dir="2700000" algn="tl">
                    <a:srgbClr val="000000">
                      <a:alpha val="43137"/>
                    </a:srgbClr>
                  </a:outerShdw>
                </a:effectLst>
              </a:rPr>
              <a:t>: </a:t>
            </a:r>
            <a:r>
              <a:rPr lang="es-ES" sz="1400" dirty="0">
                <a:solidFill>
                  <a:srgbClr val="FF0000"/>
                </a:solidFill>
                <a:effectLst>
                  <a:outerShdw blurRad="38100" dist="38100" dir="2700000" algn="tl">
                    <a:srgbClr val="000000">
                      <a:alpha val="43137"/>
                    </a:srgbClr>
                  </a:outerShdw>
                </a:effectLst>
              </a:rPr>
              <a:t>presentan cadenas polipeptídicas largas y una estructura secundaria atípica. Son insolubles en agua y en disoluciones acuosas</a:t>
            </a:r>
            <a:r>
              <a:rPr lang="es-ES" sz="1800" dirty="0">
                <a:solidFill>
                  <a:srgbClr val="FF0000"/>
                </a:solidFill>
                <a:effectLst>
                  <a:outerShdw blurRad="38100" dist="38100" dir="2700000" algn="tl">
                    <a:srgbClr val="000000">
                      <a:alpha val="43137"/>
                    </a:srgbClr>
                  </a:outerShdw>
                </a:effectLst>
              </a:rPr>
              <a:t>. </a:t>
            </a:r>
          </a:p>
          <a:p>
            <a:pPr marL="0" lvl="0" indent="0">
              <a:spcBef>
                <a:spcPct val="0"/>
              </a:spcBef>
              <a:buClrTx/>
              <a:buSzTx/>
              <a:buFont typeface="Wingdings" pitchFamily="2" charset="2"/>
              <a:buChar char="Ø"/>
            </a:pPr>
            <a:r>
              <a:rPr lang="es-ES" sz="1800" i="1" u="sng" dirty="0">
                <a:solidFill>
                  <a:srgbClr val="FF0000"/>
                </a:solidFill>
                <a:effectLst>
                  <a:outerShdw blurRad="38100" dist="38100" dir="2700000" algn="tl">
                    <a:srgbClr val="000000">
                      <a:alpha val="43137"/>
                    </a:srgbClr>
                  </a:outerShdw>
                </a:effectLst>
              </a:rPr>
              <a:t>Globulares</a:t>
            </a:r>
            <a:r>
              <a:rPr lang="es-ES" sz="1400" dirty="0">
                <a:solidFill>
                  <a:srgbClr val="FF0000"/>
                </a:solidFill>
                <a:effectLst>
                  <a:outerShdw blurRad="38100" dist="38100" dir="2700000" algn="tl">
                    <a:srgbClr val="000000">
                      <a:alpha val="43137"/>
                    </a:srgbClr>
                  </a:outerShdw>
                </a:effectLst>
              </a:rPr>
              <a:t>: se caracterizan por doblar sus cadenas en una forma esférica apretada o </a:t>
            </a:r>
            <a:r>
              <a:rPr lang="es-ES" sz="1400" dirty="0" smtClean="0">
                <a:solidFill>
                  <a:srgbClr val="FF0000"/>
                </a:solidFill>
                <a:effectLst>
                  <a:outerShdw blurRad="38100" dist="38100" dir="2700000" algn="tl">
                    <a:srgbClr val="000000">
                      <a:alpha val="43137"/>
                    </a:srgbClr>
                  </a:outerShdw>
                </a:effectLst>
              </a:rPr>
              <a:t>compacta</a:t>
            </a:r>
          </a:p>
          <a:p>
            <a:pPr marL="0" lvl="0" indent="0">
              <a:spcBef>
                <a:spcPct val="0"/>
              </a:spcBef>
              <a:buClrTx/>
              <a:buSzTx/>
              <a:buFont typeface="Wingdings" pitchFamily="2" charset="2"/>
              <a:buChar char="Ø"/>
            </a:pPr>
            <a:r>
              <a:rPr lang="es-ES" sz="1800" i="1" u="sng" dirty="0">
                <a:solidFill>
                  <a:srgbClr val="FF0000"/>
                </a:solidFill>
                <a:effectLst>
                  <a:outerShdw blurRad="38100" dist="38100" dir="2700000" algn="tl">
                    <a:srgbClr val="000000">
                      <a:alpha val="43137"/>
                    </a:srgbClr>
                  </a:outerShdw>
                </a:effectLst>
              </a:rPr>
              <a:t>Mixta</a:t>
            </a:r>
            <a:r>
              <a:rPr lang="es-ES" sz="1800" i="1" dirty="0">
                <a:solidFill>
                  <a:srgbClr val="FF0000"/>
                </a:solidFill>
                <a:effectLst>
                  <a:outerShdw blurRad="38100" dist="38100" dir="2700000" algn="tl">
                    <a:srgbClr val="000000">
                      <a:alpha val="43137"/>
                    </a:srgbClr>
                  </a:outerShdw>
                </a:effectLst>
              </a:rPr>
              <a:t>s</a:t>
            </a:r>
            <a:r>
              <a:rPr lang="es-ES" sz="1800" dirty="0">
                <a:solidFill>
                  <a:srgbClr val="FF0000"/>
                </a:solidFill>
                <a:effectLst>
                  <a:outerShdw blurRad="38100" dist="38100" dir="2700000" algn="tl">
                    <a:srgbClr val="000000">
                      <a:alpha val="43137"/>
                    </a:srgbClr>
                  </a:outerShdw>
                </a:effectLst>
              </a:rPr>
              <a:t>: </a:t>
            </a:r>
            <a:r>
              <a:rPr lang="es-ES" sz="1400" dirty="0">
                <a:solidFill>
                  <a:srgbClr val="FF0000"/>
                </a:solidFill>
                <a:effectLst>
                  <a:outerShdw blurRad="38100" dist="38100" dir="2700000" algn="tl">
                    <a:srgbClr val="000000">
                      <a:alpha val="43137"/>
                    </a:srgbClr>
                  </a:outerShdw>
                </a:effectLst>
              </a:rPr>
              <a:t>posee una parte fibrilar (comúnmente en el centro de la proteína) y otra parte globular (en los extremos). </a:t>
            </a:r>
            <a:endParaRPr lang="es-CO" sz="1400" dirty="0">
              <a:solidFill>
                <a:srgbClr val="FF0000"/>
              </a:solidFill>
              <a:effectLst>
                <a:outerShdw blurRad="38100" dist="38100" dir="2700000" algn="tl">
                  <a:srgbClr val="000000">
                    <a:alpha val="43137"/>
                  </a:srgbClr>
                </a:outerShdw>
              </a:effectLst>
            </a:endParaRPr>
          </a:p>
        </p:txBody>
      </p:sp>
      <p:sp>
        <p:nvSpPr>
          <p:cNvPr id="9" name="8 CuadroTexto"/>
          <p:cNvSpPr txBox="1"/>
          <p:nvPr/>
        </p:nvSpPr>
        <p:spPr>
          <a:xfrm>
            <a:off x="5429256" y="2857496"/>
            <a:ext cx="3147118" cy="3600986"/>
          </a:xfrm>
          <a:prstGeom prst="rect">
            <a:avLst/>
          </a:prstGeom>
          <a:noFill/>
        </p:spPr>
        <p:txBody>
          <a:bodyPr wrap="square" rtlCol="0">
            <a:spAutoFit/>
          </a:bodyPr>
          <a:lstStyle/>
          <a:p>
            <a:r>
              <a:rPr lang="es-ES" b="1" dirty="0">
                <a:solidFill>
                  <a:srgbClr val="FF0000"/>
                </a:solidFill>
              </a:rPr>
              <a:t>Según su composición </a:t>
            </a:r>
            <a:r>
              <a:rPr lang="es-ES" b="1" dirty="0" smtClean="0">
                <a:solidFill>
                  <a:srgbClr val="FF0000"/>
                </a:solidFill>
              </a:rPr>
              <a:t>química</a:t>
            </a:r>
          </a:p>
          <a:p>
            <a:endParaRPr lang="es-ES" b="1" dirty="0">
              <a:solidFill>
                <a:srgbClr val="FF0000"/>
              </a:solidFill>
            </a:endParaRPr>
          </a:p>
          <a:p>
            <a:pPr>
              <a:buFont typeface="Wingdings" pitchFamily="2" charset="2"/>
              <a:buChar char="Ø"/>
            </a:pPr>
            <a:r>
              <a:rPr lang="es-ES" i="1" u="sng" dirty="0">
                <a:solidFill>
                  <a:srgbClr val="FF0000"/>
                </a:solidFill>
              </a:rPr>
              <a:t>Simple</a:t>
            </a:r>
            <a:r>
              <a:rPr lang="es-ES" i="1" dirty="0">
                <a:solidFill>
                  <a:srgbClr val="FF0000"/>
                </a:solidFill>
              </a:rPr>
              <a:t>s</a:t>
            </a:r>
            <a:r>
              <a:rPr lang="es-ES" sz="1400" dirty="0">
                <a:solidFill>
                  <a:srgbClr val="FF0000"/>
                </a:solidFill>
              </a:rPr>
              <a:t>: su </a:t>
            </a:r>
            <a:r>
              <a:rPr lang="es-ES" sz="1400" dirty="0" smtClean="0">
                <a:solidFill>
                  <a:srgbClr val="FF0000"/>
                </a:solidFill>
              </a:rPr>
              <a:t>hidrólisis </a:t>
            </a:r>
            <a:r>
              <a:rPr lang="es-ES" sz="1400" dirty="0">
                <a:solidFill>
                  <a:srgbClr val="FF0000"/>
                </a:solidFill>
              </a:rPr>
              <a:t>sólo produce aminoácidos. Ejemplos de estas son La Insulina y El Colágeno (globulares y fibrosas). </a:t>
            </a:r>
            <a:endParaRPr lang="es-CO" dirty="0">
              <a:solidFill>
                <a:srgbClr val="FF0000"/>
              </a:solidFill>
            </a:endParaRPr>
          </a:p>
          <a:p>
            <a:pPr>
              <a:buFont typeface="Wingdings" pitchFamily="2" charset="2"/>
              <a:buChar char="Ø"/>
            </a:pPr>
            <a:r>
              <a:rPr lang="es-ES" i="1" u="sng" dirty="0">
                <a:solidFill>
                  <a:srgbClr val="FF0000"/>
                </a:solidFill>
              </a:rPr>
              <a:t>Conjugadas o heteroproteínas</a:t>
            </a:r>
            <a:r>
              <a:rPr lang="es-ES" sz="1400" dirty="0">
                <a:solidFill>
                  <a:srgbClr val="FF0000"/>
                </a:solidFill>
              </a:rPr>
              <a:t>: su hidrólisis produce aminoácidos y otras sustancias no proteicas llamadas grupo </a:t>
            </a:r>
            <a:r>
              <a:rPr lang="es-ES" sz="1400" dirty="0" smtClean="0">
                <a:solidFill>
                  <a:srgbClr val="FF0000"/>
                </a:solidFill>
              </a:rPr>
              <a:t>prostético</a:t>
            </a:r>
            <a:r>
              <a:rPr lang="es-ES" sz="1400" dirty="0">
                <a:solidFill>
                  <a:srgbClr val="FF0000"/>
                </a:solidFill>
              </a:rPr>
              <a:t>. </a:t>
            </a:r>
            <a:endParaRPr lang="es-ES" sz="1400" b="1" dirty="0" smtClean="0">
              <a:solidFill>
                <a:srgbClr val="FF0000"/>
              </a:solidFill>
            </a:endParaRPr>
          </a:p>
          <a:p>
            <a:endParaRPr lang="es-ES" b="1" dirty="0"/>
          </a:p>
          <a:p>
            <a:endParaRPr lang="es-CO" dirty="0"/>
          </a:p>
        </p:txBody>
      </p:sp>
    </p:spTree>
  </p:cSld>
  <p:clrMapOvr>
    <a:masterClrMapping/>
  </p:clrMapOvr>
  <p:transition advClick="0" advTm="15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s-ES" dirty="0"/>
              <a:t>AMINOÁCIDOS</a:t>
            </a:r>
          </a:p>
        </p:txBody>
      </p:sp>
      <p:sp>
        <p:nvSpPr>
          <p:cNvPr id="37892" name="Rectangle 4"/>
          <p:cNvSpPr>
            <a:spLocks noGrp="1" noChangeArrowheads="1"/>
          </p:cNvSpPr>
          <p:nvPr>
            <p:ph type="body" sz="half" idx="1"/>
          </p:nvPr>
        </p:nvSpPr>
        <p:spPr/>
        <p:txBody>
          <a:bodyPr/>
          <a:lstStyle/>
          <a:p>
            <a:pPr>
              <a:buFont typeface="Wingdings" pitchFamily="2" charset="2"/>
              <a:buNone/>
            </a:pPr>
            <a:r>
              <a:rPr lang="es-ES" sz="2000" dirty="0">
                <a:solidFill>
                  <a:srgbClr val="FF0000"/>
                </a:solidFill>
                <a:latin typeface="Comic Sans MS" pitchFamily="66" charset="0"/>
              </a:rPr>
              <a:t>Los proteínas están formadas por monómeros que se llaman aminoácidos, si se unen varios aminoácidos y se estructuran forman las proteínas.</a:t>
            </a:r>
          </a:p>
          <a:p>
            <a:pPr>
              <a:buFont typeface="Wingdings" pitchFamily="2" charset="2"/>
              <a:buNone/>
            </a:pPr>
            <a:r>
              <a:rPr lang="es-ES" sz="2000" dirty="0">
                <a:solidFill>
                  <a:srgbClr val="FF0000"/>
                </a:solidFill>
                <a:latin typeface="Comic Sans MS" pitchFamily="66" charset="0"/>
              </a:rPr>
              <a:t>Los aminoácidos son compuestos orgánicos que tienen un grupo carboxílico y un grupo amino. En función de donde se encuentre  el carbono amino entonces  se llaman </a:t>
            </a:r>
            <a:r>
              <a:rPr lang="es-ES" sz="2000" dirty="0">
                <a:solidFill>
                  <a:srgbClr val="FF0000"/>
                </a:solidFill>
                <a:latin typeface="Symbol" pitchFamily="18" charset="2"/>
              </a:rPr>
              <a:t>a</a:t>
            </a:r>
            <a:r>
              <a:rPr lang="es-ES" sz="2000" dirty="0">
                <a:solidFill>
                  <a:srgbClr val="FF0000"/>
                </a:solidFill>
                <a:latin typeface="Comic Sans MS" pitchFamily="66" charset="0"/>
              </a:rPr>
              <a:t>aa, </a:t>
            </a:r>
            <a:r>
              <a:rPr lang="es-ES" sz="2000" dirty="0">
                <a:solidFill>
                  <a:srgbClr val="FF0000"/>
                </a:solidFill>
                <a:latin typeface="Symbol" pitchFamily="18" charset="2"/>
              </a:rPr>
              <a:t>b</a:t>
            </a:r>
            <a:r>
              <a:rPr lang="es-ES" sz="2000" dirty="0">
                <a:solidFill>
                  <a:srgbClr val="FF0000"/>
                </a:solidFill>
                <a:latin typeface="Comic Sans MS" pitchFamily="66" charset="0"/>
              </a:rPr>
              <a:t>aa, </a:t>
            </a:r>
            <a:r>
              <a:rPr lang="es-ES" sz="2000" dirty="0">
                <a:solidFill>
                  <a:srgbClr val="FF0000"/>
                </a:solidFill>
                <a:latin typeface="Symbol" pitchFamily="18" charset="2"/>
              </a:rPr>
              <a:t>g</a:t>
            </a:r>
            <a:r>
              <a:rPr lang="es-ES" sz="2000" dirty="0">
                <a:solidFill>
                  <a:srgbClr val="FF0000"/>
                </a:solidFill>
                <a:latin typeface="Comic Sans MS" pitchFamily="66" charset="0"/>
              </a:rPr>
              <a:t>aa.</a:t>
            </a:r>
          </a:p>
          <a:p>
            <a:pPr>
              <a:buFont typeface="Wingdings" pitchFamily="2" charset="2"/>
              <a:buNone/>
            </a:pPr>
            <a:r>
              <a:rPr lang="es-ES" sz="2000" dirty="0">
                <a:solidFill>
                  <a:srgbClr val="FF0000"/>
                </a:solidFill>
                <a:latin typeface="Comic Sans MS" pitchFamily="66" charset="0"/>
              </a:rPr>
              <a:t>Tienen características ópticas, y carácter anfótero. Es decir que puede actuar como base o como ácido</a:t>
            </a:r>
          </a:p>
        </p:txBody>
      </p:sp>
      <p:pic>
        <p:nvPicPr>
          <p:cNvPr id="37896" name="Picture 8" descr="cistina"/>
          <p:cNvPicPr>
            <a:picLocks noChangeAspect="1" noChangeArrowheads="1"/>
          </p:cNvPicPr>
          <p:nvPr>
            <p:ph sz="quarter" idx="2"/>
          </p:nvPr>
        </p:nvPicPr>
        <p:blipFill>
          <a:blip r:embed="rId2"/>
          <a:srcRect/>
          <a:stretch>
            <a:fillRect/>
          </a:stretch>
        </p:blipFill>
        <p:spPr>
          <a:xfrm>
            <a:off x="5724525" y="1773238"/>
            <a:ext cx="2409825" cy="1800225"/>
          </a:xfrm>
          <a:noFill/>
          <a:ln/>
        </p:spPr>
      </p:pic>
      <p:pic>
        <p:nvPicPr>
          <p:cNvPr id="37897" name="Picture 9" descr="glico"/>
          <p:cNvPicPr>
            <a:picLocks noChangeAspect="1" noChangeArrowheads="1"/>
          </p:cNvPicPr>
          <p:nvPr>
            <p:ph sz="quarter" idx="3"/>
          </p:nvPr>
        </p:nvPicPr>
        <p:blipFill>
          <a:blip r:embed="rId3"/>
          <a:srcRect/>
          <a:stretch>
            <a:fillRect/>
          </a:stretch>
        </p:blipFill>
        <p:spPr>
          <a:xfrm>
            <a:off x="5853113" y="4222750"/>
            <a:ext cx="2319337" cy="2230438"/>
          </a:xfrm>
          <a:noFill/>
          <a:ln/>
        </p:spPr>
      </p:pic>
    </p:spTree>
  </p:cSld>
  <p:clrMapOvr>
    <a:masterClrMapping/>
  </p:clrMapOvr>
  <p:transition advClick="0"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500" tmFilter="0, 0; .2, .5; .8, .5; 1, 0"/>
                                        <p:tgtEl>
                                          <p:spTgt spid="37890"/>
                                        </p:tgtEl>
                                      </p:cBhvr>
                                    </p:animEffect>
                                    <p:animScale>
                                      <p:cBhvr>
                                        <p:cTn id="7" dur="250" autoRev="1" fill="hold"/>
                                        <p:tgtEl>
                                          <p:spTgt spid="37890"/>
                                        </p:tgtEl>
                                      </p:cBhvr>
                                      <p:by x="105000" y="105000"/>
                                    </p:animScale>
                                  </p:childTnLst>
                                </p:cTn>
                              </p:par>
                            </p:childTnLst>
                          </p:cTn>
                        </p:par>
                        <p:par>
                          <p:cTn id="8" fill="hold">
                            <p:stCondLst>
                              <p:cond delay="500"/>
                            </p:stCondLst>
                            <p:childTnLst>
                              <p:par>
                                <p:cTn id="9" presetID="13" presetClass="entr" presetSubtype="16" fill="hold" grpId="0" nodeType="afterEffect">
                                  <p:stCondLst>
                                    <p:cond delay="0"/>
                                  </p:stCondLst>
                                  <p:childTnLst>
                                    <p:set>
                                      <p:cBhvr>
                                        <p:cTn id="10" dur="1" fill="hold">
                                          <p:stCondLst>
                                            <p:cond delay="0"/>
                                          </p:stCondLst>
                                        </p:cTn>
                                        <p:tgtEl>
                                          <p:spTgt spid="37892">
                                            <p:txEl>
                                              <p:pRg st="0" end="0"/>
                                            </p:txEl>
                                          </p:spTgt>
                                        </p:tgtEl>
                                        <p:attrNameLst>
                                          <p:attrName>style.visibility</p:attrName>
                                        </p:attrNameLst>
                                      </p:cBhvr>
                                      <p:to>
                                        <p:strVal val="visible"/>
                                      </p:to>
                                    </p:set>
                                    <p:animEffect transition="in" filter="plus(in)">
                                      <p:cBhvr>
                                        <p:cTn id="11" dur="2000"/>
                                        <p:tgtEl>
                                          <p:spTgt spid="37892">
                                            <p:txEl>
                                              <p:pRg st="0" end="0"/>
                                            </p:txEl>
                                          </p:spTgt>
                                        </p:tgtEl>
                                      </p:cBhvr>
                                    </p:animEffect>
                                  </p:childTnLst>
                                </p:cTn>
                              </p:par>
                            </p:childTnLst>
                          </p:cTn>
                        </p:par>
                        <p:par>
                          <p:cTn id="12" fill="hold">
                            <p:stCondLst>
                              <p:cond delay="2500"/>
                            </p:stCondLst>
                            <p:childTnLst>
                              <p:par>
                                <p:cTn id="13" presetID="13" presetClass="entr" presetSubtype="16" fill="hold" grpId="0" nodeType="afterEffect">
                                  <p:stCondLst>
                                    <p:cond delay="0"/>
                                  </p:stCondLst>
                                  <p:childTnLst>
                                    <p:set>
                                      <p:cBhvr>
                                        <p:cTn id="14" dur="1" fill="hold">
                                          <p:stCondLst>
                                            <p:cond delay="0"/>
                                          </p:stCondLst>
                                        </p:cTn>
                                        <p:tgtEl>
                                          <p:spTgt spid="37892">
                                            <p:txEl>
                                              <p:pRg st="1" end="1"/>
                                            </p:txEl>
                                          </p:spTgt>
                                        </p:tgtEl>
                                        <p:attrNameLst>
                                          <p:attrName>style.visibility</p:attrName>
                                        </p:attrNameLst>
                                      </p:cBhvr>
                                      <p:to>
                                        <p:strVal val="visible"/>
                                      </p:to>
                                    </p:set>
                                    <p:animEffect transition="in" filter="plus(in)">
                                      <p:cBhvr>
                                        <p:cTn id="15" dur="2000"/>
                                        <p:tgtEl>
                                          <p:spTgt spid="37892">
                                            <p:txEl>
                                              <p:pRg st="1" end="1"/>
                                            </p:txEl>
                                          </p:spTgt>
                                        </p:tgtEl>
                                      </p:cBhvr>
                                    </p:animEffect>
                                  </p:childTnLst>
                                </p:cTn>
                              </p:par>
                            </p:childTnLst>
                          </p:cTn>
                        </p:par>
                        <p:par>
                          <p:cTn id="16" fill="hold">
                            <p:stCondLst>
                              <p:cond delay="4500"/>
                            </p:stCondLst>
                            <p:childTnLst>
                              <p:par>
                                <p:cTn id="17" presetID="13" presetClass="entr" presetSubtype="16" fill="hold" grpId="0" nodeType="afterEffect">
                                  <p:stCondLst>
                                    <p:cond delay="0"/>
                                  </p:stCondLst>
                                  <p:childTnLst>
                                    <p:set>
                                      <p:cBhvr>
                                        <p:cTn id="18" dur="1" fill="hold">
                                          <p:stCondLst>
                                            <p:cond delay="0"/>
                                          </p:stCondLst>
                                        </p:cTn>
                                        <p:tgtEl>
                                          <p:spTgt spid="37892">
                                            <p:txEl>
                                              <p:pRg st="2" end="2"/>
                                            </p:txEl>
                                          </p:spTgt>
                                        </p:tgtEl>
                                        <p:attrNameLst>
                                          <p:attrName>style.visibility</p:attrName>
                                        </p:attrNameLst>
                                      </p:cBhvr>
                                      <p:to>
                                        <p:strVal val="visible"/>
                                      </p:to>
                                    </p:set>
                                    <p:animEffect transition="in" filter="plus(in)">
                                      <p:cBhvr>
                                        <p:cTn id="19" dur="2000"/>
                                        <p:tgtEl>
                                          <p:spTgt spid="37892">
                                            <p:txEl>
                                              <p:pRg st="2" end="2"/>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7896"/>
                                        </p:tgtEl>
                                        <p:attrNameLst>
                                          <p:attrName>style.visibility</p:attrName>
                                        </p:attrNameLst>
                                      </p:cBhvr>
                                      <p:to>
                                        <p:strVal val="visible"/>
                                      </p:to>
                                    </p:set>
                                    <p:animEffect transition="in" filter="blinds(horizontal)">
                                      <p:cBhvr>
                                        <p:cTn id="22" dur="500"/>
                                        <p:tgtEl>
                                          <p:spTgt spid="37896"/>
                                        </p:tgtEl>
                                      </p:cBhvr>
                                    </p:animEffect>
                                  </p:childTnLst>
                                </p:cTn>
                              </p:par>
                              <p:par>
                                <p:cTn id="23" presetID="3" presetClass="entr" presetSubtype="10" fill="hold" nodeType="withEffect">
                                  <p:stCondLst>
                                    <p:cond delay="0"/>
                                  </p:stCondLst>
                                  <p:childTnLst>
                                    <p:set>
                                      <p:cBhvr>
                                        <p:cTn id="24" dur="1" fill="hold">
                                          <p:stCondLst>
                                            <p:cond delay="0"/>
                                          </p:stCondLst>
                                        </p:cTn>
                                        <p:tgtEl>
                                          <p:spTgt spid="37897"/>
                                        </p:tgtEl>
                                        <p:attrNameLst>
                                          <p:attrName>style.visibility</p:attrName>
                                        </p:attrNameLst>
                                      </p:cBhvr>
                                      <p:to>
                                        <p:strVal val="visible"/>
                                      </p:to>
                                    </p:set>
                                    <p:animEffect transition="in" filter="blinds(horizontal)">
                                      <p:cBhvr>
                                        <p:cTn id="25" dur="500"/>
                                        <p:tgtEl>
                                          <p:spTgt spid="378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P spid="3789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s-ES" sz="4000" dirty="0"/>
              <a:t>AMINOACIDOS EN EL CUERPO HUMANO</a:t>
            </a:r>
          </a:p>
        </p:txBody>
      </p:sp>
      <p:sp>
        <p:nvSpPr>
          <p:cNvPr id="39939" name="Rectangle 3"/>
          <p:cNvSpPr>
            <a:spLocks noGrp="1" noChangeArrowheads="1"/>
          </p:cNvSpPr>
          <p:nvPr>
            <p:ph type="body" sz="half" idx="1"/>
          </p:nvPr>
        </p:nvSpPr>
        <p:spPr/>
        <p:txBody>
          <a:bodyPr/>
          <a:lstStyle/>
          <a:p>
            <a:pPr>
              <a:buFont typeface="Wingdings" pitchFamily="2" charset="2"/>
              <a:buNone/>
            </a:pPr>
            <a:r>
              <a:rPr lang="es-ES" sz="1800" dirty="0">
                <a:solidFill>
                  <a:srgbClr val="FF0000"/>
                </a:solidFill>
                <a:latin typeface="Comic Sans MS" pitchFamily="66" charset="0"/>
              </a:rPr>
              <a:t>En el cuerpo humano existen 20 aminoácidos  esenciales, de los cuales 8 no pueden ser sintetizados por el organismo a si que  los tenemos que “meter”  o incorporar al organismo a traves de los alimentos. Entre los aminoácidos se van a unir por el enlace peptídico, que se establece entre el OH del grupo carboxílico del aa</a:t>
            </a:r>
            <a:r>
              <a:rPr lang="es-ES" sz="1800" baseline="-25000" dirty="0">
                <a:solidFill>
                  <a:srgbClr val="FF0000"/>
                </a:solidFill>
                <a:latin typeface="Comic Sans MS" pitchFamily="66" charset="0"/>
              </a:rPr>
              <a:t>1 </a:t>
            </a:r>
            <a:r>
              <a:rPr lang="es-ES" sz="1800" dirty="0">
                <a:solidFill>
                  <a:srgbClr val="FF0000"/>
                </a:solidFill>
                <a:latin typeface="Comic Sans MS" pitchFamily="66" charset="0"/>
              </a:rPr>
              <a:t> y el H del aa</a:t>
            </a:r>
            <a:r>
              <a:rPr lang="es-ES" sz="1800" baseline="-25000" dirty="0">
                <a:solidFill>
                  <a:srgbClr val="FF0000"/>
                </a:solidFill>
                <a:latin typeface="Comic Sans MS" pitchFamily="66" charset="0"/>
              </a:rPr>
              <a:t>2</a:t>
            </a:r>
            <a:r>
              <a:rPr lang="es-ES" sz="1800" dirty="0">
                <a:solidFill>
                  <a:srgbClr val="FF0000"/>
                </a:solidFill>
                <a:latin typeface="Comic Sans MS" pitchFamily="66" charset="0"/>
              </a:rPr>
              <a:t> y el resultado es un dipeptido mas H</a:t>
            </a:r>
            <a:r>
              <a:rPr lang="es-ES" sz="1800" baseline="-25000" dirty="0">
                <a:solidFill>
                  <a:srgbClr val="FF0000"/>
                </a:solidFill>
                <a:latin typeface="Comic Sans MS" pitchFamily="66" charset="0"/>
              </a:rPr>
              <a:t>2</a:t>
            </a:r>
            <a:r>
              <a:rPr lang="es-ES" sz="1800" dirty="0">
                <a:solidFill>
                  <a:srgbClr val="FF0000"/>
                </a:solidFill>
                <a:latin typeface="Comic Sans MS" pitchFamily="66" charset="0"/>
              </a:rPr>
              <a:t>O.</a:t>
            </a:r>
          </a:p>
        </p:txBody>
      </p:sp>
      <p:pic>
        <p:nvPicPr>
          <p:cNvPr id="39943" name="Picture 7" descr="peptidi"/>
          <p:cNvPicPr>
            <a:picLocks noChangeAspect="1" noChangeArrowheads="1"/>
          </p:cNvPicPr>
          <p:nvPr>
            <p:ph sz="half" idx="2"/>
          </p:nvPr>
        </p:nvPicPr>
        <p:blipFill>
          <a:blip r:embed="rId2"/>
          <a:srcRect/>
          <a:stretch>
            <a:fillRect/>
          </a:stretch>
        </p:blipFill>
        <p:spPr>
          <a:xfrm>
            <a:off x="4643438" y="2133600"/>
            <a:ext cx="4500562" cy="3095625"/>
          </a:xfrm>
          <a:noFill/>
          <a:ln/>
        </p:spPr>
      </p:pic>
    </p:spTree>
  </p:cSld>
  <p:clrMapOvr>
    <a:masterClrMapping/>
  </p:clrMapOvr>
  <p:transition advClick="0"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39938"/>
                                        </p:tgtEl>
                                        <p:attrNameLst>
                                          <p:attrName>style.visibility</p:attrName>
                                        </p:attrNameLst>
                                      </p:cBhvr>
                                      <p:to>
                                        <p:strVal val="visible"/>
                                      </p:to>
                                    </p:set>
                                    <p:animEffect transition="in" filter="diamond(in)">
                                      <p:cBhvr>
                                        <p:cTn id="7" dur="2000"/>
                                        <p:tgtEl>
                                          <p:spTgt spid="39938"/>
                                        </p:tgtEl>
                                      </p:cBhvr>
                                    </p:animEffect>
                                  </p:childTnLst>
                                </p:cTn>
                              </p:par>
                            </p:childTnLst>
                          </p:cTn>
                        </p:par>
                        <p:par>
                          <p:cTn id="8" fill="hold">
                            <p:stCondLst>
                              <p:cond delay="2000"/>
                            </p:stCondLst>
                            <p:childTnLst>
                              <p:par>
                                <p:cTn id="9" presetID="4" presetClass="entr" presetSubtype="16" fill="hold" grpId="0" nodeType="afterEffect">
                                  <p:stCondLst>
                                    <p:cond delay="0"/>
                                  </p:stCondLst>
                                  <p:childTnLst>
                                    <p:set>
                                      <p:cBhvr>
                                        <p:cTn id="10" dur="1" fill="hold">
                                          <p:stCondLst>
                                            <p:cond delay="0"/>
                                          </p:stCondLst>
                                        </p:cTn>
                                        <p:tgtEl>
                                          <p:spTgt spid="39939">
                                            <p:txEl>
                                              <p:pRg st="0" end="0"/>
                                            </p:txEl>
                                          </p:spTgt>
                                        </p:tgtEl>
                                        <p:attrNameLst>
                                          <p:attrName>style.visibility</p:attrName>
                                        </p:attrNameLst>
                                      </p:cBhvr>
                                      <p:to>
                                        <p:strVal val="visible"/>
                                      </p:to>
                                    </p:set>
                                    <p:animEffect transition="in" filter="box(in)">
                                      <p:cBhvr>
                                        <p:cTn id="11" dur="2000"/>
                                        <p:tgtEl>
                                          <p:spTgt spid="39939">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grpId="1" nodeType="clickEffect">
                                  <p:stCondLst>
                                    <p:cond delay="0"/>
                                  </p:stCondLst>
                                  <p:childTnLst>
                                    <p:set>
                                      <p:cBhvr>
                                        <p:cTn id="15" dur="1" fill="hold">
                                          <p:stCondLst>
                                            <p:cond delay="0"/>
                                          </p:stCondLst>
                                        </p:cTn>
                                        <p:tgtEl>
                                          <p:spTgt spid="39939">
                                            <p:txEl>
                                              <p:pRg st="0" end="0"/>
                                            </p:txEl>
                                          </p:spTgt>
                                        </p:tgtEl>
                                        <p:attrNameLst>
                                          <p:attrName>style.visibility</p:attrName>
                                        </p:attrNameLst>
                                      </p:cBhvr>
                                      <p:to>
                                        <p:strVal val="visible"/>
                                      </p:to>
                                    </p:set>
                                    <p:animEffect transition="in" filter="checkerboard(across)">
                                      <p:cBhvr>
                                        <p:cTn id="16" dur="500"/>
                                        <p:tgtEl>
                                          <p:spTgt spid="39939">
                                            <p:txEl>
                                              <p:pRg st="0" end="0"/>
                                            </p:txEl>
                                          </p:spTgt>
                                        </p:tgtEl>
                                      </p:cBhvr>
                                    </p:animEffect>
                                  </p:childTnLst>
                                </p:cTn>
                              </p:par>
                              <p:par>
                                <p:cTn id="17" presetID="2" presetClass="entr" presetSubtype="4" fill="hold" nodeType="withEffect">
                                  <p:stCondLst>
                                    <p:cond delay="0"/>
                                  </p:stCondLst>
                                  <p:childTnLst>
                                    <p:set>
                                      <p:cBhvr>
                                        <p:cTn id="18" dur="1" fill="hold">
                                          <p:stCondLst>
                                            <p:cond delay="0"/>
                                          </p:stCondLst>
                                        </p:cTn>
                                        <p:tgtEl>
                                          <p:spTgt spid="39943"/>
                                        </p:tgtEl>
                                        <p:attrNameLst>
                                          <p:attrName>style.visibility</p:attrName>
                                        </p:attrNameLst>
                                      </p:cBhvr>
                                      <p:to>
                                        <p:strVal val="visible"/>
                                      </p:to>
                                    </p:set>
                                    <p:anim calcmode="lin" valueType="num">
                                      <p:cBhvr additive="base">
                                        <p:cTn id="19" dur="2000" fill="hold"/>
                                        <p:tgtEl>
                                          <p:spTgt spid="39943"/>
                                        </p:tgtEl>
                                        <p:attrNameLst>
                                          <p:attrName>ppt_x</p:attrName>
                                        </p:attrNameLst>
                                      </p:cBhvr>
                                      <p:tavLst>
                                        <p:tav tm="0">
                                          <p:val>
                                            <p:strVal val="#ppt_x"/>
                                          </p:val>
                                        </p:tav>
                                        <p:tav tm="100000">
                                          <p:val>
                                            <p:strVal val="#ppt_x"/>
                                          </p:val>
                                        </p:tav>
                                      </p:tavLst>
                                    </p:anim>
                                    <p:anim calcmode="lin" valueType="num">
                                      <p:cBhvr additive="base">
                                        <p:cTn id="20" dur="2000" fill="hold"/>
                                        <p:tgtEl>
                                          <p:spTgt spid="399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P spid="39939" grpId="0" build="p"/>
      <p:bldP spid="39939" grpI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5" name="Rectangle 7"/>
          <p:cNvSpPr>
            <a:spLocks noGrp="1" noChangeArrowheads="1"/>
          </p:cNvSpPr>
          <p:nvPr>
            <p:ph type="title"/>
          </p:nvPr>
        </p:nvSpPr>
        <p:spPr/>
        <p:txBody>
          <a:bodyPr/>
          <a:lstStyle/>
          <a:p>
            <a:r>
              <a:rPr lang="es-ES" sz="4000" dirty="0"/>
              <a:t>ESTRUCTURAS DE LAS PROTEÍNAS</a:t>
            </a:r>
          </a:p>
        </p:txBody>
      </p:sp>
      <p:sp>
        <p:nvSpPr>
          <p:cNvPr id="43016" name="Rectangle 8"/>
          <p:cNvSpPr>
            <a:spLocks noGrp="1" noChangeArrowheads="1"/>
          </p:cNvSpPr>
          <p:nvPr>
            <p:ph type="body" idx="1"/>
          </p:nvPr>
        </p:nvSpPr>
        <p:spPr/>
        <p:txBody>
          <a:bodyPr/>
          <a:lstStyle/>
          <a:p>
            <a:pPr algn="ctr">
              <a:buFont typeface="Wingdings" pitchFamily="2" charset="2"/>
              <a:buNone/>
            </a:pPr>
            <a:r>
              <a:rPr lang="es-ES" dirty="0">
                <a:solidFill>
                  <a:srgbClr val="FF0000"/>
                </a:solidFill>
                <a:latin typeface="Bradley Hand ITC" pitchFamily="66" charset="0"/>
              </a:rPr>
              <a:t>Las proteínas tienen 4 estructuras, la estructura primaria, secundaria, terciaria y cuaternaria. A continuación son definidas y explicadas</a:t>
            </a:r>
            <a:r>
              <a:rPr lang="es-ES" dirty="0"/>
              <a:t>.</a:t>
            </a:r>
          </a:p>
        </p:txBody>
      </p:sp>
    </p:spTree>
  </p:cSld>
  <p:clrMapOvr>
    <a:masterClrMapping/>
  </p:clrMapOvr>
  <p:transition advClick="0" advTm="15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43015"/>
                                        </p:tgtEl>
                                        <p:attrNameLst>
                                          <p:attrName>style.visibility</p:attrName>
                                        </p:attrNameLst>
                                      </p:cBhvr>
                                      <p:to>
                                        <p:strVal val="visible"/>
                                      </p:to>
                                    </p:set>
                                    <p:animEffect transition="in" filter="diamond(in)">
                                      <p:cBhvr>
                                        <p:cTn id="7" dur="2000"/>
                                        <p:tgtEl>
                                          <p:spTgt spid="43015"/>
                                        </p:tgtEl>
                                      </p:cBhvr>
                                    </p:animEffect>
                                  </p:childTnLst>
                                </p:cTn>
                              </p:par>
                            </p:childTnLst>
                          </p:cTn>
                        </p:par>
                        <p:par>
                          <p:cTn id="8" fill="hold">
                            <p:stCondLst>
                              <p:cond delay="2000"/>
                            </p:stCondLst>
                            <p:childTnLst>
                              <p:par>
                                <p:cTn id="9" presetID="3" presetClass="entr" presetSubtype="10" fill="hold" grpId="0" nodeType="afterEffect">
                                  <p:stCondLst>
                                    <p:cond delay="0"/>
                                  </p:stCondLst>
                                  <p:childTnLst>
                                    <p:set>
                                      <p:cBhvr>
                                        <p:cTn id="10" dur="1" fill="hold">
                                          <p:stCondLst>
                                            <p:cond delay="0"/>
                                          </p:stCondLst>
                                        </p:cTn>
                                        <p:tgtEl>
                                          <p:spTgt spid="43016">
                                            <p:txEl>
                                              <p:pRg st="0" end="0"/>
                                            </p:txEl>
                                          </p:spTgt>
                                        </p:tgtEl>
                                        <p:attrNameLst>
                                          <p:attrName>style.visibility</p:attrName>
                                        </p:attrNameLst>
                                      </p:cBhvr>
                                      <p:to>
                                        <p:strVal val="visible"/>
                                      </p:to>
                                    </p:set>
                                    <p:animEffect transition="in" filter="blinds(horizontal)">
                                      <p:cBhvr>
                                        <p:cTn id="11" dur="500"/>
                                        <p:tgtEl>
                                          <p:spTgt spid="430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5" grpId="0"/>
      <p:bldP spid="430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100000">
              <a:schemeClr val="bg2"/>
            </a:gs>
          </a:gsLst>
          <a:path path="rect">
            <a:fillToRect r="100000" b="100000"/>
          </a:path>
        </a:gradFill>
        <a:effectLst/>
      </p:bgPr>
    </p:bg>
    <p:spTree>
      <p:nvGrpSpPr>
        <p:cNvPr id="1" name=""/>
        <p:cNvGrpSpPr/>
        <p:nvPr/>
      </p:nvGrpSpPr>
      <p:grpSpPr>
        <a:xfrm>
          <a:off x="0" y="0"/>
          <a:ext cx="0" cy="0"/>
          <a:chOff x="0" y="0"/>
          <a:chExt cx="0" cy="0"/>
        </a:xfrm>
      </p:grpSpPr>
      <p:sp>
        <p:nvSpPr>
          <p:cNvPr id="46084" name="Rectangle 4"/>
          <p:cNvSpPr>
            <a:spLocks noGrp="1" noChangeArrowheads="1"/>
          </p:cNvSpPr>
          <p:nvPr>
            <p:ph type="title"/>
          </p:nvPr>
        </p:nvSpPr>
        <p:spPr/>
        <p:txBody>
          <a:bodyPr/>
          <a:lstStyle/>
          <a:p>
            <a:r>
              <a:rPr lang="es-ES" dirty="0">
                <a:effectLst>
                  <a:outerShdw blurRad="38100" dist="38100" dir="2700000" algn="tl">
                    <a:srgbClr val="C0C0C0"/>
                  </a:outerShdw>
                </a:effectLst>
              </a:rPr>
              <a:t>ESTRUCTURA PRIMARIA</a:t>
            </a:r>
          </a:p>
        </p:txBody>
      </p:sp>
      <p:sp>
        <p:nvSpPr>
          <p:cNvPr id="46085" name="Rectangle 5"/>
          <p:cNvSpPr>
            <a:spLocks noGrp="1" noChangeArrowheads="1"/>
          </p:cNvSpPr>
          <p:nvPr>
            <p:ph type="body" sz="half" idx="1"/>
          </p:nvPr>
        </p:nvSpPr>
        <p:spPr>
          <a:noFill/>
        </p:spPr>
        <p:txBody>
          <a:bodyPr/>
          <a:lstStyle/>
          <a:p>
            <a:r>
              <a:rPr lang="es-ES" sz="2800" b="1" dirty="0">
                <a:solidFill>
                  <a:srgbClr val="FF0000"/>
                </a:solidFill>
                <a:effectLst>
                  <a:outerShdw blurRad="38100" dist="38100" dir="2700000" algn="tl">
                    <a:srgbClr val="C0C0C0"/>
                  </a:outerShdw>
                </a:effectLst>
                <a:latin typeface="Bradley Hand ITC" pitchFamily="66" charset="0"/>
              </a:rPr>
              <a:t>En la estructura primaria lo que importa es el orden de los aminoácidos, si alguno de ellos cambia su orden, entonces cambia todo el tipo de proteína. Todas las estructuras tienen estructura primaría.</a:t>
            </a:r>
          </a:p>
        </p:txBody>
      </p:sp>
      <p:pic>
        <p:nvPicPr>
          <p:cNvPr id="46092" name="Picture 12" descr="primaria"/>
          <p:cNvPicPr>
            <a:picLocks noChangeAspect="1" noChangeArrowheads="1"/>
          </p:cNvPicPr>
          <p:nvPr>
            <p:ph sz="half" idx="2"/>
          </p:nvPr>
        </p:nvPicPr>
        <p:blipFill>
          <a:blip r:embed="rId2">
            <a:clrChange>
              <a:clrFrom>
                <a:srgbClr val="FFFFFF"/>
              </a:clrFrom>
              <a:clrTo>
                <a:srgbClr val="FFFFFF">
                  <a:alpha val="0"/>
                </a:srgbClr>
              </a:clrTo>
            </a:clrChange>
          </a:blip>
          <a:srcRect/>
          <a:stretch>
            <a:fillRect/>
          </a:stretch>
        </p:blipFill>
        <p:spPr>
          <a:xfrm>
            <a:off x="5110163" y="1628775"/>
            <a:ext cx="3105150" cy="4679950"/>
          </a:xfrm>
          <a:noFill/>
          <a:ln>
            <a:solidFill>
              <a:schemeClr val="bg2"/>
            </a:solidFill>
          </a:ln>
        </p:spPr>
      </p:pic>
    </p:spTree>
  </p:cSld>
  <p:clrMapOvr>
    <a:masterClrMapping/>
  </p:clrMapOvr>
  <p:transition advClick="0" advTm="15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100000">
              <a:schemeClr val="bg1"/>
            </a:gs>
          </a:gsLst>
          <a:path path="rect">
            <a:fillToRect r="100000" b="100000"/>
          </a:path>
        </a:gra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s-ES" dirty="0">
                <a:effectLst>
                  <a:outerShdw blurRad="38100" dist="38100" dir="2700000" algn="tl">
                    <a:srgbClr val="C0C0C0"/>
                  </a:outerShdw>
                </a:effectLst>
              </a:rPr>
              <a:t>ESTRUCTURA SECUNDARIA</a:t>
            </a:r>
          </a:p>
        </p:txBody>
      </p:sp>
      <p:sp>
        <p:nvSpPr>
          <p:cNvPr id="50180" name="Rectangle 4"/>
          <p:cNvSpPr>
            <a:spLocks noGrp="1" noChangeArrowheads="1"/>
          </p:cNvSpPr>
          <p:nvPr>
            <p:ph type="body" sz="half" idx="1"/>
          </p:nvPr>
        </p:nvSpPr>
        <p:spPr>
          <a:ln>
            <a:solidFill>
              <a:srgbClr val="003399"/>
            </a:solidFill>
          </a:ln>
        </p:spPr>
        <p:txBody>
          <a:bodyPr/>
          <a:lstStyle/>
          <a:p>
            <a:pPr>
              <a:buFont typeface="Wingdings" pitchFamily="2" charset="2"/>
              <a:buNone/>
            </a:pPr>
            <a:r>
              <a:rPr lang="es-ES" sz="2400" b="1" dirty="0">
                <a:solidFill>
                  <a:srgbClr val="FF0000"/>
                </a:solidFill>
                <a:effectLst>
                  <a:outerShdw blurRad="38100" dist="38100" dir="2700000" algn="tl">
                    <a:srgbClr val="C0C0C0"/>
                  </a:outerShdw>
                </a:effectLst>
                <a:latin typeface="Bradley Hand ITC" pitchFamily="66" charset="0"/>
              </a:rPr>
              <a:t>La estructura secundaria la marca la secuencia de aminoácidos, que se van a ir enlazando mediante los enlaces peptídicos, los enlaces giran y adquieren una estructura estable, hay 3 tipos a hélice, hélice de colágeno, y la disposición  b</a:t>
            </a:r>
          </a:p>
        </p:txBody>
      </p:sp>
      <p:pic>
        <p:nvPicPr>
          <p:cNvPr id="50182" name="Picture 6" descr="secundaria"/>
          <p:cNvPicPr>
            <a:picLocks noChangeAspect="1" noChangeArrowheads="1"/>
          </p:cNvPicPr>
          <p:nvPr>
            <p:ph sz="half" idx="2"/>
          </p:nvPr>
        </p:nvPicPr>
        <p:blipFill>
          <a:blip r:embed="rId2">
            <a:clrChange>
              <a:clrFrom>
                <a:srgbClr val="E7C6FF"/>
              </a:clrFrom>
              <a:clrTo>
                <a:srgbClr val="E7C6FF">
                  <a:alpha val="0"/>
                </a:srgbClr>
              </a:clrTo>
            </a:clrChange>
          </a:blip>
          <a:srcRect/>
          <a:stretch>
            <a:fillRect/>
          </a:stretch>
        </p:blipFill>
        <p:spPr>
          <a:xfrm>
            <a:off x="5829300" y="1700213"/>
            <a:ext cx="2559050" cy="4465637"/>
          </a:xfrm>
          <a:noFill/>
          <a:ln/>
        </p:spPr>
      </p:pic>
    </p:spTree>
  </p:cSld>
  <p:clrMapOvr>
    <a:masterClrMapping/>
  </p:clrMapOvr>
  <p:transition advClick="0" advTm="20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100000">
              <a:schemeClr val="bg1"/>
            </a:gs>
          </a:gsLst>
          <a:path path="rect">
            <a:fillToRect l="100000" b="100000"/>
          </a:path>
        </a:gradFill>
        <a:effectLst/>
      </p:bgPr>
    </p:bg>
    <p:spTree>
      <p:nvGrpSpPr>
        <p:cNvPr id="1" name=""/>
        <p:cNvGrpSpPr/>
        <p:nvPr/>
      </p:nvGrpSpPr>
      <p:grpSpPr>
        <a:xfrm>
          <a:off x="0" y="0"/>
          <a:ext cx="0" cy="0"/>
          <a:chOff x="0" y="0"/>
          <a:chExt cx="0" cy="0"/>
        </a:xfrm>
      </p:grpSpPr>
      <p:sp>
        <p:nvSpPr>
          <p:cNvPr id="52228" name="Rectangle 4"/>
          <p:cNvSpPr>
            <a:spLocks noGrp="1" noChangeArrowheads="1"/>
          </p:cNvSpPr>
          <p:nvPr>
            <p:ph type="title"/>
          </p:nvPr>
        </p:nvSpPr>
        <p:spPr/>
        <p:txBody>
          <a:bodyPr/>
          <a:lstStyle/>
          <a:p>
            <a:r>
              <a:rPr lang="es-ES" dirty="0">
                <a:solidFill>
                  <a:srgbClr val="000099"/>
                </a:solidFill>
                <a:effectLst>
                  <a:outerShdw blurRad="38100" dist="38100" dir="2700000" algn="tl">
                    <a:srgbClr val="C0C0C0"/>
                  </a:outerShdw>
                </a:effectLst>
              </a:rPr>
              <a:t>Estructura terciaria</a:t>
            </a:r>
          </a:p>
        </p:txBody>
      </p:sp>
      <p:sp>
        <p:nvSpPr>
          <p:cNvPr id="52229" name="Rectangle 5"/>
          <p:cNvSpPr>
            <a:spLocks noGrp="1" noChangeArrowheads="1"/>
          </p:cNvSpPr>
          <p:nvPr>
            <p:ph type="body" sz="half" idx="1"/>
          </p:nvPr>
        </p:nvSpPr>
        <p:spPr/>
        <p:txBody>
          <a:bodyPr/>
          <a:lstStyle/>
          <a:p>
            <a:pPr>
              <a:buFont typeface="Wingdings" pitchFamily="2" charset="2"/>
              <a:buNone/>
            </a:pPr>
            <a:r>
              <a:rPr lang="es-ES" sz="2400" b="1" dirty="0">
                <a:solidFill>
                  <a:srgbClr val="FF0000"/>
                </a:solidFill>
                <a:effectLst/>
                <a:latin typeface="Comic Sans MS" pitchFamily="66" charset="0"/>
              </a:rPr>
              <a:t>Lo que hace es informar de la estructura secundaria en el espacio, en este caso se habla de conformación terciaria. Hay dos tipos, la Filamentosa y  la conformación globular</a:t>
            </a:r>
          </a:p>
        </p:txBody>
      </p:sp>
      <p:pic>
        <p:nvPicPr>
          <p:cNvPr id="52231" name="Picture 7" descr="terciaria"/>
          <p:cNvPicPr>
            <a:picLocks noChangeAspect="1" noChangeArrowheads="1"/>
          </p:cNvPicPr>
          <p:nvPr>
            <p:ph sz="half" idx="2"/>
          </p:nvPr>
        </p:nvPicPr>
        <p:blipFill>
          <a:blip r:embed="rId2">
            <a:clrChange>
              <a:clrFrom>
                <a:srgbClr val="FFFFFF"/>
              </a:clrFrom>
              <a:clrTo>
                <a:srgbClr val="FFFFFF">
                  <a:alpha val="0"/>
                </a:srgbClr>
              </a:clrTo>
            </a:clrChange>
          </a:blip>
          <a:srcRect/>
          <a:stretch>
            <a:fillRect/>
          </a:stretch>
        </p:blipFill>
        <p:spPr>
          <a:xfrm>
            <a:off x="5508625" y="2133600"/>
            <a:ext cx="2592388" cy="3816350"/>
          </a:xfrm>
          <a:noFill/>
          <a:ln/>
        </p:spPr>
      </p:pic>
    </p:spTree>
  </p:cSld>
  <p:clrMapOvr>
    <a:masterClrMapping/>
  </p:clrMapOvr>
  <p:transition advClick="0" advTm="15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52228"/>
                                        </p:tgtEl>
                                        <p:attrNameLst>
                                          <p:attrName>style.visibility</p:attrName>
                                        </p:attrNameLst>
                                      </p:cBhvr>
                                      <p:to>
                                        <p:strVal val="visible"/>
                                      </p:to>
                                    </p:set>
                                    <p:animEffect transition="in" filter="diamond(in)">
                                      <p:cBhvr>
                                        <p:cTn id="7" dur="2000"/>
                                        <p:tgtEl>
                                          <p:spTgt spid="52228"/>
                                        </p:tgtEl>
                                      </p:cBhvr>
                                    </p:animEffect>
                                  </p:childTnLst>
                                </p:cTn>
                              </p:par>
                            </p:childTnLst>
                          </p:cTn>
                        </p:par>
                        <p:par>
                          <p:cTn id="8" fill="hold">
                            <p:stCondLst>
                              <p:cond delay="2000"/>
                            </p:stCondLst>
                            <p:childTnLst>
                              <p:par>
                                <p:cTn id="9" presetID="3" presetClass="entr" presetSubtype="10" fill="hold" grpId="0" nodeType="afterEffect">
                                  <p:stCondLst>
                                    <p:cond delay="0"/>
                                  </p:stCondLst>
                                  <p:childTnLst>
                                    <p:set>
                                      <p:cBhvr>
                                        <p:cTn id="10" dur="1" fill="hold">
                                          <p:stCondLst>
                                            <p:cond delay="0"/>
                                          </p:stCondLst>
                                        </p:cTn>
                                        <p:tgtEl>
                                          <p:spTgt spid="52229">
                                            <p:txEl>
                                              <p:pRg st="0" end="0"/>
                                            </p:txEl>
                                          </p:spTgt>
                                        </p:tgtEl>
                                        <p:attrNameLst>
                                          <p:attrName>style.visibility</p:attrName>
                                        </p:attrNameLst>
                                      </p:cBhvr>
                                      <p:to>
                                        <p:strVal val="visible"/>
                                      </p:to>
                                    </p:set>
                                    <p:animEffect transition="in" filter="blinds(horizontal)">
                                      <p:cBhvr>
                                        <p:cTn id="11" dur="500"/>
                                        <p:tgtEl>
                                          <p:spTgt spid="52229">
                                            <p:txEl>
                                              <p:pRg st="0" end="0"/>
                                            </p:txEl>
                                          </p:spTgt>
                                        </p:tgtEl>
                                      </p:cBhvr>
                                    </p:animEffect>
                                  </p:childTnLst>
                                </p:cTn>
                              </p:par>
                            </p:childTnLst>
                          </p:cTn>
                        </p:par>
                        <p:par>
                          <p:cTn id="12" fill="hold">
                            <p:stCondLst>
                              <p:cond delay="2500"/>
                            </p:stCondLst>
                            <p:childTnLst>
                              <p:par>
                                <p:cTn id="13" presetID="13" presetClass="entr" presetSubtype="16" fill="hold" nodeType="afterEffect">
                                  <p:stCondLst>
                                    <p:cond delay="0"/>
                                  </p:stCondLst>
                                  <p:childTnLst>
                                    <p:set>
                                      <p:cBhvr>
                                        <p:cTn id="14" dur="1" fill="hold">
                                          <p:stCondLst>
                                            <p:cond delay="0"/>
                                          </p:stCondLst>
                                        </p:cTn>
                                        <p:tgtEl>
                                          <p:spTgt spid="52231"/>
                                        </p:tgtEl>
                                        <p:attrNameLst>
                                          <p:attrName>style.visibility</p:attrName>
                                        </p:attrNameLst>
                                      </p:cBhvr>
                                      <p:to>
                                        <p:strVal val="visible"/>
                                      </p:to>
                                    </p:set>
                                    <p:animEffect transition="in" filter="plus(in)">
                                      <p:cBhvr>
                                        <p:cTn id="15" dur="2000"/>
                                        <p:tgtEl>
                                          <p:spTgt spid="522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8" grpId="0"/>
      <p:bldP spid="5222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100000">
              <a:schemeClr val="bg1"/>
            </a:gs>
          </a:gsLst>
          <a:path path="rect">
            <a:fillToRect l="100000" b="100000"/>
          </a:path>
        </a:gra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s-ES" sz="4000" dirty="0">
                <a:solidFill>
                  <a:srgbClr val="000099"/>
                </a:solidFill>
                <a:effectLst>
                  <a:outerShdw blurRad="38100" dist="38100" dir="2700000" algn="tl">
                    <a:srgbClr val="C0C0C0"/>
                  </a:outerShdw>
                </a:effectLst>
                <a:latin typeface="Comic Sans MS" pitchFamily="66" charset="0"/>
              </a:rPr>
              <a:t>ESTRUCTURA CUATERNARIA</a:t>
            </a:r>
          </a:p>
        </p:txBody>
      </p:sp>
      <p:sp>
        <p:nvSpPr>
          <p:cNvPr id="54278" name="Rectangle 6"/>
          <p:cNvSpPr>
            <a:spLocks noGrp="1" noChangeArrowheads="1"/>
          </p:cNvSpPr>
          <p:nvPr>
            <p:ph type="body" sz="half" idx="1"/>
          </p:nvPr>
        </p:nvSpPr>
        <p:spPr>
          <a:effectLst>
            <a:outerShdw dist="35921" dir="2700000" algn="ctr" rotWithShape="0">
              <a:schemeClr val="bg2">
                <a:alpha val="50000"/>
              </a:schemeClr>
            </a:outerShdw>
          </a:effectLst>
        </p:spPr>
        <p:txBody>
          <a:bodyPr/>
          <a:lstStyle/>
          <a:p>
            <a:pPr>
              <a:buFont typeface="Wingdings" pitchFamily="2" charset="2"/>
              <a:buNone/>
            </a:pPr>
            <a:r>
              <a:rPr lang="es-ES" sz="2000" b="1" dirty="0">
                <a:solidFill>
                  <a:srgbClr val="FF0000"/>
                </a:solidFill>
                <a:effectLst/>
                <a:latin typeface="Comic Sans MS" pitchFamily="66" charset="0"/>
              </a:rPr>
              <a:t>Se forma cuando se unen  varias cadenas polipeptídicas, cada una de estas se llama proptómero y por lo tanto una proteína con estructura cuaternaria puede ser un dímero (2 proptómeros) o un tetrámero (que tiene 4 proptómeros) como la hemoglobina </a:t>
            </a:r>
          </a:p>
        </p:txBody>
      </p:sp>
      <p:pic>
        <p:nvPicPr>
          <p:cNvPr id="54280" name="Picture 8" descr="cuaternaria"/>
          <p:cNvPicPr>
            <a:picLocks noChangeAspect="1" noChangeArrowheads="1"/>
          </p:cNvPicPr>
          <p:nvPr>
            <p:ph sz="half" idx="2"/>
          </p:nvPr>
        </p:nvPicPr>
        <p:blipFill>
          <a:blip r:embed="rId2">
            <a:clrChange>
              <a:clrFrom>
                <a:srgbClr val="FFFFFF"/>
              </a:clrFrom>
              <a:clrTo>
                <a:srgbClr val="FFFFFF">
                  <a:alpha val="0"/>
                </a:srgbClr>
              </a:clrTo>
            </a:clrChange>
          </a:blip>
          <a:srcRect/>
          <a:stretch>
            <a:fillRect/>
          </a:stretch>
        </p:blipFill>
        <p:spPr>
          <a:xfrm>
            <a:off x="4645025" y="2220913"/>
            <a:ext cx="4037013" cy="3252787"/>
          </a:xfrm>
          <a:noFill/>
          <a:ln/>
        </p:spPr>
      </p:pic>
    </p:spTree>
  </p:cSld>
  <p:clrMapOvr>
    <a:masterClrMapping/>
  </p:clrMapOvr>
  <p:transition advClick="0" advTm="20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4274"/>
                                        </p:tgtEl>
                                        <p:attrNameLst>
                                          <p:attrName>style.visibility</p:attrName>
                                        </p:attrNameLst>
                                      </p:cBhvr>
                                      <p:to>
                                        <p:strVal val="visible"/>
                                      </p:to>
                                    </p:set>
                                    <p:animEffect transition="in" filter="diamond(in)">
                                      <p:cBhvr>
                                        <p:cTn id="7" dur="2000"/>
                                        <p:tgtEl>
                                          <p:spTgt spid="54274"/>
                                        </p:tgtEl>
                                      </p:cBhvr>
                                    </p:animEffect>
                                  </p:childTnLst>
                                </p:cTn>
                              </p:par>
                            </p:childTnLst>
                          </p:cTn>
                        </p:par>
                        <p:par>
                          <p:cTn id="8" fill="hold">
                            <p:stCondLst>
                              <p:cond delay="2000"/>
                            </p:stCondLst>
                            <p:childTnLst>
                              <p:par>
                                <p:cTn id="9" presetID="3" presetClass="entr" presetSubtype="10" fill="hold" grpId="0" nodeType="afterEffect">
                                  <p:stCondLst>
                                    <p:cond delay="0"/>
                                  </p:stCondLst>
                                  <p:childTnLst>
                                    <p:set>
                                      <p:cBhvr>
                                        <p:cTn id="10" dur="1" fill="hold">
                                          <p:stCondLst>
                                            <p:cond delay="0"/>
                                          </p:stCondLst>
                                        </p:cTn>
                                        <p:tgtEl>
                                          <p:spTgt spid="54278">
                                            <p:txEl>
                                              <p:pRg st="0" end="0"/>
                                            </p:txEl>
                                          </p:spTgt>
                                        </p:tgtEl>
                                        <p:attrNameLst>
                                          <p:attrName>style.visibility</p:attrName>
                                        </p:attrNameLst>
                                      </p:cBhvr>
                                      <p:to>
                                        <p:strVal val="visible"/>
                                      </p:to>
                                    </p:set>
                                    <p:animEffect transition="in" filter="blinds(horizontal)">
                                      <p:cBhvr>
                                        <p:cTn id="11" dur="500"/>
                                        <p:tgtEl>
                                          <p:spTgt spid="54278">
                                            <p:txEl>
                                              <p:pRg st="0" end="0"/>
                                            </p:txEl>
                                          </p:spTgt>
                                        </p:tgtEl>
                                      </p:cBhvr>
                                    </p:animEffect>
                                  </p:childTnLst>
                                </p:cTn>
                              </p:par>
                            </p:childTnLst>
                          </p:cTn>
                        </p:par>
                        <p:par>
                          <p:cTn id="12" fill="hold">
                            <p:stCondLst>
                              <p:cond delay="2500"/>
                            </p:stCondLst>
                            <p:childTnLst>
                              <p:par>
                                <p:cTn id="13" presetID="13" presetClass="entr" presetSubtype="16" fill="hold" nodeType="afterEffect">
                                  <p:stCondLst>
                                    <p:cond delay="0"/>
                                  </p:stCondLst>
                                  <p:childTnLst>
                                    <p:set>
                                      <p:cBhvr>
                                        <p:cTn id="14" dur="1" fill="hold">
                                          <p:stCondLst>
                                            <p:cond delay="0"/>
                                          </p:stCondLst>
                                        </p:cTn>
                                        <p:tgtEl>
                                          <p:spTgt spid="54280"/>
                                        </p:tgtEl>
                                        <p:attrNameLst>
                                          <p:attrName>style.visibility</p:attrName>
                                        </p:attrNameLst>
                                      </p:cBhvr>
                                      <p:to>
                                        <p:strVal val="visible"/>
                                      </p:to>
                                    </p:set>
                                    <p:animEffect transition="in" filter="plus(in)">
                                      <p:cBhvr>
                                        <p:cTn id="15" dur="1000"/>
                                        <p:tgtEl>
                                          <p:spTgt spid="542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8" grpId="0" build="p"/>
    </p:bldLst>
  </p:timing>
</p:sld>
</file>

<file path=ppt/theme/theme1.xml><?xml version="1.0" encoding="utf-8"?>
<a:theme xmlns:a="http://schemas.openxmlformats.org/drawingml/2006/main" name="Cuadrícula difuminada">
  <a:themeElements>
    <a:clrScheme name="Cuadrícula difuminada 4">
      <a:dk1>
        <a:srgbClr val="6B6B99"/>
      </a:dk1>
      <a:lt1>
        <a:srgbClr val="EAEAEA"/>
      </a:lt1>
      <a:dk2>
        <a:srgbClr val="666699"/>
      </a:dk2>
      <a:lt2>
        <a:srgbClr val="CCECFF"/>
      </a:lt2>
      <a:accent1>
        <a:srgbClr val="00CC66"/>
      </a:accent1>
      <a:accent2>
        <a:srgbClr val="54547A"/>
      </a:accent2>
      <a:accent3>
        <a:srgbClr val="B8B8CA"/>
      </a:accent3>
      <a:accent4>
        <a:srgbClr val="C8C8C8"/>
      </a:accent4>
      <a:accent5>
        <a:srgbClr val="AAE2B8"/>
      </a:accent5>
      <a:accent6>
        <a:srgbClr val="4B4B6E"/>
      </a:accent6>
      <a:hlink>
        <a:srgbClr val="65B2FF"/>
      </a:hlink>
      <a:folHlink>
        <a:srgbClr val="9900FF"/>
      </a:folHlink>
    </a:clrScheme>
    <a:fontScheme name="Cuadrícula difuminad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adrícula difuminada 1">
        <a:dk1>
          <a:srgbClr val="7E0000"/>
        </a:dk1>
        <a:lt1>
          <a:srgbClr val="FFFFFF"/>
        </a:lt1>
        <a:dk2>
          <a:srgbClr val="800000"/>
        </a:dk2>
        <a:lt2>
          <a:srgbClr val="FCF0B2"/>
        </a:lt2>
        <a:accent1>
          <a:srgbClr val="C5543D"/>
        </a:accent1>
        <a:accent2>
          <a:srgbClr val="660000"/>
        </a:accent2>
        <a:accent3>
          <a:srgbClr val="C0AAAA"/>
        </a:accent3>
        <a:accent4>
          <a:srgbClr val="DADADA"/>
        </a:accent4>
        <a:accent5>
          <a:srgbClr val="DFB3AF"/>
        </a:accent5>
        <a:accent6>
          <a:srgbClr val="5C0000"/>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Cuadrícula difuminada 2">
        <a:dk1>
          <a:srgbClr val="000066"/>
        </a:dk1>
        <a:lt1>
          <a:srgbClr val="FFFFFF"/>
        </a:lt1>
        <a:dk2>
          <a:srgbClr val="000066"/>
        </a:dk2>
        <a:lt2>
          <a:srgbClr val="B2B8C8"/>
        </a:lt2>
        <a:accent1>
          <a:srgbClr val="008080"/>
        </a:accent1>
        <a:accent2>
          <a:srgbClr val="00004E"/>
        </a:accent2>
        <a:accent3>
          <a:srgbClr val="AAAAB8"/>
        </a:accent3>
        <a:accent4>
          <a:srgbClr val="DADADA"/>
        </a:accent4>
        <a:accent5>
          <a:srgbClr val="AAC0C0"/>
        </a:accent5>
        <a:accent6>
          <a:srgbClr val="000046"/>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Cuadrícula difuminada 3">
        <a:dk1>
          <a:srgbClr val="010199"/>
        </a:dk1>
        <a:lt1>
          <a:srgbClr val="FFFFFF"/>
        </a:lt1>
        <a:dk2>
          <a:srgbClr val="000099"/>
        </a:dk2>
        <a:lt2>
          <a:srgbClr val="CCFFFF"/>
        </a:lt2>
        <a:accent1>
          <a:srgbClr val="00C600"/>
        </a:accent1>
        <a:accent2>
          <a:srgbClr val="01017D"/>
        </a:accent2>
        <a:accent3>
          <a:srgbClr val="AAAACA"/>
        </a:accent3>
        <a:accent4>
          <a:srgbClr val="DADADA"/>
        </a:accent4>
        <a:accent5>
          <a:srgbClr val="AADFAA"/>
        </a:accent5>
        <a:accent6>
          <a:srgbClr val="010171"/>
        </a:accent6>
        <a:hlink>
          <a:srgbClr val="FFE701"/>
        </a:hlink>
        <a:folHlink>
          <a:srgbClr val="3366FF"/>
        </a:folHlink>
      </a:clrScheme>
      <a:clrMap bg1="dk2" tx1="lt1" bg2="dk1" tx2="lt2" accent1="accent1" accent2="accent2" accent3="accent3" accent4="accent4" accent5="accent5" accent6="accent6" hlink="hlink" folHlink="folHlink"/>
    </a:extraClrScheme>
    <a:extraClrScheme>
      <a:clrScheme name="Cuadrícula difuminada 4">
        <a:dk1>
          <a:srgbClr val="6B6B99"/>
        </a:dk1>
        <a:lt1>
          <a:srgbClr val="EAEAEA"/>
        </a:lt1>
        <a:dk2>
          <a:srgbClr val="666699"/>
        </a:dk2>
        <a:lt2>
          <a:srgbClr val="CCECFF"/>
        </a:lt2>
        <a:accent1>
          <a:srgbClr val="00CC66"/>
        </a:accent1>
        <a:accent2>
          <a:srgbClr val="54547A"/>
        </a:accent2>
        <a:accent3>
          <a:srgbClr val="B8B8CA"/>
        </a:accent3>
        <a:accent4>
          <a:srgbClr val="C8C8C8"/>
        </a:accent4>
        <a:accent5>
          <a:srgbClr val="AAE2B8"/>
        </a:accent5>
        <a:accent6>
          <a:srgbClr val="4B4B6E"/>
        </a:accent6>
        <a:hlink>
          <a:srgbClr val="65B2FF"/>
        </a:hlink>
        <a:folHlink>
          <a:srgbClr val="9900FF"/>
        </a:folHlink>
      </a:clrScheme>
      <a:clrMap bg1="dk2" tx1="lt1" bg2="dk1" tx2="lt2" accent1="accent1" accent2="accent2" accent3="accent3" accent4="accent4" accent5="accent5" accent6="accent6" hlink="hlink" folHlink="folHlink"/>
    </a:extraClrScheme>
    <a:extraClrScheme>
      <a:clrScheme name="Cuadrícula difuminada 5">
        <a:dk1>
          <a:srgbClr val="00827F"/>
        </a:dk1>
        <a:lt1>
          <a:srgbClr val="FFFFFF"/>
        </a:lt1>
        <a:dk2>
          <a:srgbClr val="008080"/>
        </a:dk2>
        <a:lt2>
          <a:srgbClr val="FFFFCC"/>
        </a:lt2>
        <a:accent1>
          <a:srgbClr val="6D6FC7"/>
        </a:accent1>
        <a:accent2>
          <a:srgbClr val="006462"/>
        </a:accent2>
        <a:accent3>
          <a:srgbClr val="AAC0C0"/>
        </a:accent3>
        <a:accent4>
          <a:srgbClr val="DADADA"/>
        </a:accent4>
        <a:accent5>
          <a:srgbClr val="BABBE0"/>
        </a:accent5>
        <a:accent6>
          <a:srgbClr val="005A58"/>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adrícula difuminada 6">
        <a:dk1>
          <a:srgbClr val="4D4D4D"/>
        </a:dk1>
        <a:lt1>
          <a:srgbClr val="FFFFFF"/>
        </a:lt1>
        <a:dk2>
          <a:srgbClr val="525252"/>
        </a:dk2>
        <a:lt2>
          <a:srgbClr val="C0C0C0"/>
        </a:lt2>
        <a:accent1>
          <a:srgbClr val="527C3A"/>
        </a:accent1>
        <a:accent2>
          <a:srgbClr val="444444"/>
        </a:accent2>
        <a:accent3>
          <a:srgbClr val="B3B3B3"/>
        </a:accent3>
        <a:accent4>
          <a:srgbClr val="DADADA"/>
        </a:accent4>
        <a:accent5>
          <a:srgbClr val="B3BFAE"/>
        </a:accent5>
        <a:accent6>
          <a:srgbClr val="3D3D3D"/>
        </a:accent6>
        <a:hlink>
          <a:srgbClr val="FAC458"/>
        </a:hlink>
        <a:folHlink>
          <a:srgbClr val="C7780F"/>
        </a:folHlink>
      </a:clrScheme>
      <a:clrMap bg1="dk2" tx1="lt1" bg2="dk1" tx2="lt2" accent1="accent1" accent2="accent2" accent3="accent3" accent4="accent4" accent5="accent5" accent6="accent6" hlink="hlink" folHlink="folHlink"/>
    </a:extraClrScheme>
    <a:extraClrScheme>
      <a:clrScheme name="Cuadrícula difuminada 7">
        <a:dk1>
          <a:srgbClr val="516032"/>
        </a:dk1>
        <a:lt1>
          <a:srgbClr val="FFFFFF"/>
        </a:lt1>
        <a:dk2>
          <a:srgbClr val="546434"/>
        </a:dk2>
        <a:lt2>
          <a:srgbClr val="B2B68A"/>
        </a:lt2>
        <a:accent1>
          <a:srgbClr val="7D8C70"/>
        </a:accent1>
        <a:accent2>
          <a:srgbClr val="414E28"/>
        </a:accent2>
        <a:accent3>
          <a:srgbClr val="B3B8AE"/>
        </a:accent3>
        <a:accent4>
          <a:srgbClr val="DADADA"/>
        </a:accent4>
        <a:accent5>
          <a:srgbClr val="BFC5BB"/>
        </a:accent5>
        <a:accent6>
          <a:srgbClr val="3A4623"/>
        </a:accent6>
        <a:hlink>
          <a:srgbClr val="80C579"/>
        </a:hlink>
        <a:folHlink>
          <a:srgbClr val="7FADAF"/>
        </a:folHlink>
      </a:clrScheme>
      <a:clrMap bg1="dk2" tx1="lt1" bg2="dk1" tx2="lt2" accent1="accent1" accent2="accent2" accent3="accent3" accent4="accent4" accent5="accent5" accent6="accent6" hlink="hlink" folHlink="folHlink"/>
    </a:extraClrScheme>
    <a:extraClrScheme>
      <a:clrScheme name="Cuadrícula difuminada 8">
        <a:dk1>
          <a:srgbClr val="D1CC00"/>
        </a:dk1>
        <a:lt1>
          <a:srgbClr val="FFFFFF"/>
        </a:lt1>
        <a:dk2>
          <a:srgbClr val="CCCC00"/>
        </a:dk2>
        <a:lt2>
          <a:srgbClr val="F3F5B1"/>
        </a:lt2>
        <a:accent1>
          <a:srgbClr val="808000"/>
        </a:accent1>
        <a:accent2>
          <a:srgbClr val="AEAA00"/>
        </a:accent2>
        <a:accent3>
          <a:srgbClr val="E2E2AA"/>
        </a:accent3>
        <a:accent4>
          <a:srgbClr val="DADADA"/>
        </a:accent4>
        <a:accent5>
          <a:srgbClr val="C0C0AA"/>
        </a:accent5>
        <a:accent6>
          <a:srgbClr val="9D9A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Cuadrícula difuminada 9">
        <a:dk1>
          <a:srgbClr val="000000"/>
        </a:dk1>
        <a:lt1>
          <a:srgbClr val="F8F8F8"/>
        </a:lt1>
        <a:dk2>
          <a:srgbClr val="336600"/>
        </a:dk2>
        <a:lt2>
          <a:srgbClr val="FBFBFB"/>
        </a:lt2>
        <a:accent1>
          <a:srgbClr val="009900"/>
        </a:accent1>
        <a:accent2>
          <a:srgbClr val="C6C6C6"/>
        </a:accent2>
        <a:accent3>
          <a:srgbClr val="FBFBFB"/>
        </a:accent3>
        <a:accent4>
          <a:srgbClr val="000000"/>
        </a:accent4>
        <a:accent5>
          <a:srgbClr val="AACAAA"/>
        </a:accent5>
        <a:accent6>
          <a:srgbClr val="B3B3B3"/>
        </a:accent6>
        <a:hlink>
          <a:srgbClr val="006600"/>
        </a:hlink>
        <a:folHlink>
          <a:srgbClr val="8080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Fading Grid</Template>
  <TotalTime>193</TotalTime>
  <Words>682</Words>
  <Application>Microsoft PowerPoint</Application>
  <PresentationFormat>Presentación en pantalla (4:3)</PresentationFormat>
  <Paragraphs>38</Paragraphs>
  <Slides>12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Arial</vt:lpstr>
      <vt:lpstr>Times New Roman</vt:lpstr>
      <vt:lpstr>Wingdings</vt:lpstr>
      <vt:lpstr>Comic Sans MS</vt:lpstr>
      <vt:lpstr>Symbol</vt:lpstr>
      <vt:lpstr>Cuadrícula difuminada</vt:lpstr>
      <vt:lpstr>LAS PROTEÍNAS</vt:lpstr>
      <vt:lpstr>TIPOS DE PROTEINAS</vt:lpstr>
      <vt:lpstr>AMINOÁCIDOS</vt:lpstr>
      <vt:lpstr>AMINOACIDOS EN EL CUERPO HUMANO</vt:lpstr>
      <vt:lpstr>ESTRUCTURAS DE LAS PROTEÍNAS</vt:lpstr>
      <vt:lpstr>ESTRUCTURA PRIMARIA</vt:lpstr>
      <vt:lpstr>ESTRUCTURA SECUNDARIA</vt:lpstr>
      <vt:lpstr>Estructura terciaria</vt:lpstr>
      <vt:lpstr>ESTRUCTURA CUATERNARIA</vt:lpstr>
      <vt:lpstr>FUNCIONES</vt:lpstr>
      <vt:lpstr>LAS PROTEÍNAS EN LA VIDA</vt:lpstr>
      <vt:lpstr>Diapositiva 12</vt:lpstr>
    </vt:vector>
  </TitlesOfParts>
  <Company>mi casa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 PROTEÍNAS</dc:title>
  <dc:creator>nuevo</dc:creator>
  <cp:lastModifiedBy>KRAMIREZ</cp:lastModifiedBy>
  <cp:revision>7</cp:revision>
  <dcterms:created xsi:type="dcterms:W3CDTF">2004-12-30T13:26:37Z</dcterms:created>
  <dcterms:modified xsi:type="dcterms:W3CDTF">2009-10-12T23:27:17Z</dcterms:modified>
</cp:coreProperties>
</file>