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AD5832-2A31-4C5B-85F6-259E063F9A50}" type="datetimeFigureOut">
              <a:rPr lang="es-ES" smtClean="0"/>
              <a:t>08/11/2009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592005-E264-484D-B9AB-1CE43AEBBBA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2/25/Estructura_prote%C3%ADnas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9600" dirty="0" smtClean="0">
                <a:latin typeface="Comic Sans MS" pitchFamily="66" charset="0"/>
              </a:rPr>
              <a:t>proteinas</a:t>
            </a:r>
            <a:endParaRPr lang="es-ES" sz="9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rchivo:Estructura proteína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000108"/>
            <a:ext cx="5072098" cy="5105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Proteína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643866" cy="4000528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1"/>
                </a:solidFill>
                <a:latin typeface="Comic Sans MS" pitchFamily="66" charset="0"/>
              </a:rPr>
              <a:t>Las 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proteínas</a:t>
            </a:r>
            <a:r>
              <a:rPr lang="es-ES" dirty="0" smtClean="0">
                <a:solidFill>
                  <a:schemeClr val="tx1"/>
                </a:solidFill>
                <a:latin typeface="Comic Sans MS" pitchFamily="66" charset="0"/>
              </a:rPr>
              <a:t> son macromoléculas formadas por cadenas Las proteínas desempeñan un papel fundamental en los seres vivos y son las biomoléculas más versátiles y más diversas. Realizan una enorme cantidad de funciones diferentes, entre las que destacan</a:t>
            </a:r>
            <a:r>
              <a:rPr lang="es-ES" dirty="0" smtClean="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estructural (colágeno y queratina),</a:t>
            </a:r>
          </a:p>
          <a:p>
            <a:r>
              <a:rPr lang="es-ES" dirty="0" smtClean="0">
                <a:latin typeface="Comic Sans MS" pitchFamily="66" charset="0"/>
              </a:rPr>
              <a:t>reguladora (insulina y hormona del crecimiento),</a:t>
            </a:r>
          </a:p>
          <a:p>
            <a:r>
              <a:rPr lang="es-ES" dirty="0" smtClean="0">
                <a:latin typeface="Comic Sans MS" pitchFamily="66" charset="0"/>
              </a:rPr>
              <a:t>transportadora (hemoglobina),</a:t>
            </a:r>
          </a:p>
          <a:p>
            <a:r>
              <a:rPr lang="es-ES" dirty="0" smtClean="0">
                <a:latin typeface="Comic Sans MS" pitchFamily="66" charset="0"/>
              </a:rPr>
              <a:t>defensiva (anticuerpos),</a:t>
            </a:r>
          </a:p>
          <a:p>
            <a:r>
              <a:rPr lang="es-ES" dirty="0" smtClean="0">
                <a:latin typeface="Comic Sans MS" pitchFamily="66" charset="0"/>
              </a:rPr>
              <a:t>enzimática,</a:t>
            </a:r>
          </a:p>
          <a:p>
            <a:r>
              <a:rPr lang="es-ES" dirty="0" smtClean="0">
                <a:latin typeface="Comic Sans MS" pitchFamily="66" charset="0"/>
              </a:rPr>
              <a:t>contráctil (actina y miosina).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Características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Las proteínas son macromoléculas; son biopolímeros</a:t>
            </a:r>
            <a:r>
              <a:rPr lang="es-ES" dirty="0">
                <a:latin typeface="Comic Sans MS" pitchFamily="66" charset="0"/>
              </a:rPr>
              <a:t>,</a:t>
            </a:r>
            <a:r>
              <a:rPr lang="es-ES" dirty="0" smtClean="0">
                <a:latin typeface="Comic Sans MS" pitchFamily="66" charset="0"/>
              </a:rPr>
              <a:t> es decir, están constituidas por gran número de unidades estructurales simples repetitivas (monómeros). Debido a su gran tamaño, cuando estas moléculas se dispersan en un disolvente adecuado, forman siempre dispersiones coloidales, con características que las diferencian de las disoluciones de moléculas más pequeñas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Funciones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Las proteínas ocupan un lugar de máxima importancia entre las moléculas constituyentes de los seres vivos (biomoléculas). Prácticamente todos los procesos biológicos dependen de la presencia o la actividad de este tipo de moléculas. Bastan algunos ejemplos para dar idea de la variedad y trascendencia de las funciones que desempeñan.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casi todas las enzimas, catalizadores de reacciones químicas en organismos vivientes;</a:t>
            </a:r>
          </a:p>
          <a:p>
            <a:r>
              <a:rPr lang="es-ES" dirty="0" smtClean="0">
                <a:latin typeface="Comic Sans MS" pitchFamily="66" charset="0"/>
              </a:rPr>
              <a:t>muchas hormonas, reguladores de actividades celulares;</a:t>
            </a:r>
          </a:p>
          <a:p>
            <a:r>
              <a:rPr lang="es-ES" dirty="0" smtClean="0">
                <a:latin typeface="Comic Sans MS" pitchFamily="66" charset="0"/>
              </a:rPr>
              <a:t>la hemoglobina y otras moléculas con funciones de transporte en la sangre;</a:t>
            </a:r>
          </a:p>
          <a:p>
            <a:r>
              <a:rPr lang="es-ES" dirty="0" smtClean="0">
                <a:latin typeface="Comic Sans MS" pitchFamily="66" charset="0"/>
              </a:rPr>
              <a:t>los anticuerpos, encargados de acciones de defensa natural contra infecciones o agentes extraños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Estructura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Es la manera como se organiza una proteína para adquirir cierta forma. Presentan una disposición característica en condiciones fisiológicas, pero si se cambian estas condiciones como temperatura, pH, etc. pierde la conformación y su función, proceso denominado desnaturalización. La función depende de la conformación y ésta viene determinada por la secuencia de aminoácidos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latin typeface="Comic Sans MS" pitchFamily="66" charset="0"/>
              </a:rPr>
              <a:t>Propiedades de las proteínas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Solubilidad: Se mantiene siempre y cuando los enlaces fuertes y débiles estén presentes. Si se aumenta la temperatura y el pH, se pierde la solubilidad</a:t>
            </a:r>
          </a:p>
          <a:p>
            <a:r>
              <a:rPr lang="es-ES" dirty="0" smtClean="0">
                <a:latin typeface="Comic Sans MS" pitchFamily="66" charset="0"/>
              </a:rPr>
              <a:t>Especificidad: Cada proteína tiene una función específica que está determinada por su estructura primaria.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Desnaturalización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Si en una disolución de proteínas se producen cambios de pH, alteraciones en la concentración, agitación molecular o variaciones bruscas de temperatura, la solubilidad de las proteínas puede verse reducida hasta el punto de producirse su precipitación. Esto se debe a que los enlaces que mantienen la conformación globular se rompen y la proteína adopta la conformación filamentosa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406</Words>
  <Application>Microsoft Office PowerPoint</Application>
  <PresentationFormat>Presentación en pantalla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Opulento</vt:lpstr>
      <vt:lpstr>Diapositiva 1</vt:lpstr>
      <vt:lpstr>Proteína</vt:lpstr>
      <vt:lpstr>Diapositiva 3</vt:lpstr>
      <vt:lpstr>Características</vt:lpstr>
      <vt:lpstr>Funciones</vt:lpstr>
      <vt:lpstr>Diapositiva 6</vt:lpstr>
      <vt:lpstr>Estructura</vt:lpstr>
      <vt:lpstr>Propiedades de las proteínas</vt:lpstr>
      <vt:lpstr>Desnaturalización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EnRed.com</dc:creator>
  <cp:lastModifiedBy>EnRed.com</cp:lastModifiedBy>
  <cp:revision>1</cp:revision>
  <dcterms:created xsi:type="dcterms:W3CDTF">2009-11-08T16:17:30Z</dcterms:created>
  <dcterms:modified xsi:type="dcterms:W3CDTF">2009-11-08T16:26:24Z</dcterms:modified>
</cp:coreProperties>
</file>