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8EA502-C002-452F-BC04-4ADE6AFE6A92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F42DD4-034B-4906-9EAD-91991ACF624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143007"/>
          </a:xfrm>
        </p:spPr>
        <p:txBody>
          <a:bodyPr/>
          <a:lstStyle/>
          <a:p>
            <a:r>
              <a:rPr lang="es-ES" dirty="0" smtClean="0"/>
              <a:t>PROTEINAS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286676" cy="4429156"/>
          </a:xfrm>
        </p:spPr>
        <p:txBody>
          <a:bodyPr>
            <a:normAutofit/>
          </a:bodyPr>
          <a:lstStyle/>
          <a:p>
            <a:pPr algn="l"/>
            <a:r>
              <a: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Las </a:t>
            </a:r>
            <a:r>
              <a:rPr lang="es-E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proteínas</a:t>
            </a:r>
            <a:r>
              <a: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son macromoléculas formadas por cadenas lineales de aminoácidos. El nombre proteína proviene de la palabra griega </a:t>
            </a:r>
            <a:r>
              <a:rPr lang="es-E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πρώτα</a:t>
            </a:r>
            <a:r>
              <a: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("prota"), que significa "lo primero" o del dios </a:t>
            </a:r>
            <a:r>
              <a:rPr lang="es-E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Proteo</a:t>
            </a:r>
            <a:r>
              <a: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por la cantidad de formas que pueden tomar.</a:t>
            </a:r>
          </a:p>
          <a:p>
            <a:pPr algn="l"/>
            <a:r>
              <a:rPr lang="es-E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Las proteínas desempeñan un papel fundamental en los seres vivos y son las biomoléculas más versátiles y más diversas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   Las proteínas ocupan un lugar de máxima importancia entre las moléculas constituyentes de los seres vivos (biomoléculas). Prácticamente todos los procesos biológicos dependen de la presencia o la actividad de este tipo de moléculas. Bastan algunos ejemplos para dar idea de la variedad y trascendencia de las funciones que desempeñan. Son proteínas:</a:t>
            </a:r>
          </a:p>
          <a:p>
            <a:pPr>
              <a:buNone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    casi todas las enzimas, catalizadores de reacciones químicas en organismos vivientes; </a:t>
            </a:r>
          </a:p>
          <a:p>
            <a:pPr>
              <a:buNone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    muchas hormonas, reguladores de actividades celulares; </a:t>
            </a:r>
          </a:p>
          <a:p>
            <a:pPr>
              <a:buNone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    la hemoglobina y otras moléculas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con funciones de transporte en la sangre; </a:t>
            </a:r>
          </a:p>
          <a:p>
            <a:pPr>
              <a:buNone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   los anticuerpos, encargados de acciones de defensa natural contra infecciones o agentes extraños; </a:t>
            </a:r>
          </a:p>
          <a:p>
            <a:pPr>
              <a:buNone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   los receptores de las células, a los cuales se fijan moléculas capaces de desencadenar una respuesta determinada; </a:t>
            </a:r>
          </a:p>
          <a:p>
            <a:pPr>
              <a:buNone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   la actina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y la miosina, responsables finales del acortamiento del músculo durante la contracción; </a:t>
            </a:r>
          </a:p>
          <a:p>
            <a:pPr>
              <a:buNone/>
            </a:pPr>
            <a:r>
              <a:rPr lang="es-ES" sz="3200" dirty="0" smtClean="0">
                <a:latin typeface="Arial" pitchFamily="34" charset="0"/>
                <a:cs typeface="Arial" pitchFamily="34" charset="0"/>
              </a:rPr>
              <a:t>     el colágeno, integrante de fibras altamente resistentes en tejidos de sostén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FUNCIONES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225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PROTEINAS</vt:lpstr>
      <vt:lpstr>FUNCIONES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PROTEINAS</dc:title>
  <dc:creator>ddd</dc:creator>
  <cp:lastModifiedBy>ddd</cp:lastModifiedBy>
  <cp:revision>1</cp:revision>
  <dcterms:created xsi:type="dcterms:W3CDTF">2009-11-10T03:34:22Z</dcterms:created>
  <dcterms:modified xsi:type="dcterms:W3CDTF">2009-11-10T03:40:33Z</dcterms:modified>
</cp:coreProperties>
</file>