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C1BF2-7574-4DA4-89BA-2EFEB9A1A741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F7622-5D61-4AE8-AD61-766FF32299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7622-5D61-4AE8-AD61-766FF322994D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C34C59D-00F4-45CC-8CB3-D4A9C7516E96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8C75D1-0F59-40E9-BB02-B5EEA8745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Tratamiento Antes…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Gafas de 12D a 14D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9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Tratamiento Antes…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Antes…</dc:title>
  <dc:creator>eFRAIN</dc:creator>
  <cp:lastModifiedBy>eFRAIN</cp:lastModifiedBy>
  <cp:revision>1</cp:revision>
  <dcterms:created xsi:type="dcterms:W3CDTF">2010-11-30T00:26:16Z</dcterms:created>
  <dcterms:modified xsi:type="dcterms:W3CDTF">2010-11-30T02:11:26Z</dcterms:modified>
</cp:coreProperties>
</file>