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F02DD-EA62-47E5-988C-35702FA19590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B91BA-55AF-4BCA-A15E-130795E4B42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B91BA-55AF-4BCA-A15E-130795E4B429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27BCA7E-6FB6-4420-8CD8-38454A0C5BA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32B3162-E695-4026-9BDA-FA2F3F4FCFE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Afaco</a:t>
            </a:r>
            <a:endParaRPr lang="es-MX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ojo </a:t>
            </a:r>
            <a:r>
              <a:rPr lang="es-MX" dirty="0"/>
              <a:t>privado de cristalino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6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Afaco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Afaco</dc:title>
  <dc:creator>eFRAIN</dc:creator>
  <cp:lastModifiedBy>eFRAIN</cp:lastModifiedBy>
  <cp:revision>2</cp:revision>
  <dcterms:created xsi:type="dcterms:W3CDTF">2010-11-29T23:07:58Z</dcterms:created>
  <dcterms:modified xsi:type="dcterms:W3CDTF">2010-11-29T23:17:23Z</dcterms:modified>
</cp:coreProperties>
</file>