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E235A-1107-4E3E-A4E6-73461DFCAA74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3D385-7EFE-4937-BE36-520A1291B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3D385-7EFE-4937-BE36-520A1291BED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1275697-0584-4ADC-ACD1-AED7FA0F3862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F6BCED0-572B-4016-95A1-171301B955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Signos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</a:t>
            </a:r>
            <a:r>
              <a:rPr lang="es-MX" dirty="0"/>
              <a:t>manifestaciones se reducen esencialmente a una pérdida progresiva de la visión hasta llegar a la sola percepción de bultos.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23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Signos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</dc:title>
  <dc:creator>eFRAIN</dc:creator>
  <cp:lastModifiedBy>eFRAIN</cp:lastModifiedBy>
  <cp:revision>1</cp:revision>
  <dcterms:created xsi:type="dcterms:W3CDTF">2010-11-29T23:56:14Z</dcterms:created>
  <dcterms:modified xsi:type="dcterms:W3CDTF">2010-11-29T23:58:58Z</dcterms:modified>
</cp:coreProperties>
</file>