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D5DCD-1427-46F6-B261-B80437F711D4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4DC9D-A915-4908-963E-E866714E23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4DC9D-A915-4908-963E-E866714E23DD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A6F9D68-07C7-4243-B907-35EF713C050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B147293-810C-41B9-8FCD-EC9CB4886B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Afaquia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Ausencia, total o parcial de cristalino en el campo visual; producida por cualquier causa excepto por la extracción de </a:t>
            </a:r>
            <a:r>
              <a:rPr lang="es-MX" smtClean="0"/>
              <a:t>una </a:t>
            </a:r>
            <a:r>
              <a:rPr lang="es-MX" smtClean="0"/>
              <a:t>catarata.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</TotalTime>
  <Words>26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Afaquia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Afaquia</dc:title>
  <dc:creator>eFRAIN</dc:creator>
  <cp:lastModifiedBy>eFRAIN</cp:lastModifiedBy>
  <cp:revision>4</cp:revision>
  <dcterms:created xsi:type="dcterms:W3CDTF">2010-11-29T23:01:23Z</dcterms:created>
  <dcterms:modified xsi:type="dcterms:W3CDTF">2010-11-29T23:22:15Z</dcterms:modified>
</cp:coreProperties>
</file>