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35280-200C-457D-9F6E-57C299729B94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4FBD6-915F-4010-9B3C-88BC12D0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elyburiasco.com.br/favicon.ic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475656" y="404664"/>
            <a:ext cx="59766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dirty="0" smtClean="0"/>
          </a:p>
          <a:p>
            <a:r>
              <a:rPr lang="pt-PT" sz="2400" b="1" dirty="0" smtClean="0">
                <a:solidFill>
                  <a:schemeClr val="bg2">
                    <a:lumMod val="25000"/>
                  </a:schemeClr>
                </a:solidFill>
              </a:rPr>
              <a:t>1ª Tarefa</a:t>
            </a:r>
            <a:endParaRPr lang="pt-PT" sz="24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PT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Identifica e descreve cada uma das oito Emoções que se encontram presentes no </a:t>
            </a:r>
            <a:r>
              <a:rPr lang="pt-PT" b="1" dirty="0" err="1" smtClean="0">
                <a:solidFill>
                  <a:schemeClr val="bg2">
                    <a:lumMod val="25000"/>
                  </a:schemeClr>
                </a:solidFill>
              </a:rPr>
              <a:t>Cmaps</a:t>
            </a: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42900" indent="-342900">
              <a:buAutoNum type="arabicParenR"/>
            </a:pPr>
            <a:endParaRPr lang="pt-PT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Apresenta uma selecção fotográfica  relativa ao tema</a:t>
            </a:r>
            <a:r>
              <a:rPr lang="pt-PT" b="1" i="1" dirty="0" smtClean="0">
                <a:solidFill>
                  <a:schemeClr val="bg2">
                    <a:lumMod val="25000"/>
                  </a:schemeClr>
                </a:solidFill>
              </a:rPr>
              <a:t>: A Emoção de Comunicar Emoções</a:t>
            </a: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, originais ou não (a apresentar na Exposição da BE).</a:t>
            </a:r>
          </a:p>
          <a:p>
            <a:pPr marL="342900" indent="-342900">
              <a:buFontTx/>
              <a:buAutoNum type="arabicParenR"/>
            </a:pPr>
            <a:endParaRPr lang="pt-PT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Apresenta um Roteiro da Palestra</a:t>
            </a:r>
            <a:r>
              <a:rPr lang="pt-PT" b="1" i="1" dirty="0" smtClean="0">
                <a:solidFill>
                  <a:schemeClr val="bg2">
                    <a:lumMod val="25000"/>
                  </a:schemeClr>
                </a:solidFill>
              </a:rPr>
              <a:t>: As Emoções e as suas </a:t>
            </a:r>
            <a:r>
              <a:rPr lang="pt-PT" b="1" i="1" dirty="0" smtClean="0">
                <a:solidFill>
                  <a:schemeClr val="bg2">
                    <a:lumMod val="25000"/>
                  </a:schemeClr>
                </a:solidFill>
              </a:rPr>
              <a:t>Componentes </a:t>
            </a:r>
            <a:r>
              <a:rPr lang="pt-PT" b="1" i="1" dirty="0" smtClean="0">
                <a:solidFill>
                  <a:schemeClr val="bg2">
                    <a:lumMod val="25000"/>
                  </a:schemeClr>
                </a:solidFill>
              </a:rPr>
              <a:t>no âmbito da Investigação </a:t>
            </a:r>
            <a:r>
              <a:rPr lang="pt-PT" b="1" i="1" dirty="0" smtClean="0">
                <a:solidFill>
                  <a:schemeClr val="bg2">
                    <a:lumMod val="25000"/>
                  </a:schemeClr>
                </a:solidFill>
              </a:rPr>
              <a:t>Criminal -  </a:t>
            </a: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a ocorrer dia 28/03/2011 na BE</a:t>
            </a:r>
            <a:r>
              <a:rPr lang="pt-PT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pt-PT" sz="1600" b="1" i="1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pt-PT" sz="1600" dirty="0" smtClean="0">
                <a:solidFill>
                  <a:schemeClr val="bg2">
                    <a:lumMod val="25000"/>
                  </a:schemeClr>
                </a:solidFill>
              </a:rPr>
              <a:t>(trabalho realizado a pares e/ou em grupo de três elementos)</a:t>
            </a:r>
            <a:endParaRPr lang="pt-PT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/>
            <a:endParaRPr lang="pt-PT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/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Links:</a:t>
            </a:r>
          </a:p>
          <a:p>
            <a:pPr marL="342900" indent="-342900"/>
            <a:r>
              <a:rPr lang="pt-PT" b="1" dirty="0" smtClean="0">
                <a:solidFill>
                  <a:schemeClr val="bg2">
                    <a:lumMod val="25000"/>
                  </a:schemeClr>
                </a:solidFill>
                <a:hlinkClick r:id="rId3"/>
              </a:rPr>
              <a:t>a)</a:t>
            </a:r>
            <a:endParaRPr lang="pt-PT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/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b)</a:t>
            </a:r>
          </a:p>
          <a:p>
            <a:pPr marL="342900" indent="-342900"/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C)</a:t>
            </a:r>
          </a:p>
          <a:p>
            <a:endParaRPr lang="pt-PT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87</Words>
  <Application>Microsoft Office PowerPoint</Application>
  <PresentationFormat>Apresentação no Ecrã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Diapositivo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HOCATEC 24</dc:creator>
  <cp:lastModifiedBy>HOCATEC 24</cp:lastModifiedBy>
  <cp:revision>3</cp:revision>
  <dcterms:created xsi:type="dcterms:W3CDTF">2011-03-03T19:48:32Z</dcterms:created>
  <dcterms:modified xsi:type="dcterms:W3CDTF">2011-03-03T20:10:57Z</dcterms:modified>
</cp:coreProperties>
</file>