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F6D76-8417-4BA3-8090-E1E289C67C58}" type="datetimeFigureOut">
              <a:rPr lang="pt-PT" smtClean="0"/>
              <a:pPr/>
              <a:t>01-03-2011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6E96E-61DA-4AAA-AEC1-12CA8B781122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eguarda.blogs.sapo.pt/arquivo/tempo-do-relogi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0728"/>
            <a:ext cx="1655467" cy="1872208"/>
          </a:xfrm>
          <a:prstGeom prst="rect">
            <a:avLst/>
          </a:prstGeom>
          <a:noFill/>
        </p:spPr>
      </p:pic>
      <p:sp>
        <p:nvSpPr>
          <p:cNvPr id="4" name="Rectângulo 3"/>
          <p:cNvSpPr/>
          <p:nvPr/>
        </p:nvSpPr>
        <p:spPr>
          <a:xfrm>
            <a:off x="107504" y="332656"/>
            <a:ext cx="41044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000" dirty="0" smtClean="0">
                <a:solidFill>
                  <a:schemeClr val="bg2">
                    <a:lumMod val="25000"/>
                  </a:schemeClr>
                </a:solidFill>
                <a:latin typeface="Bookman Old Style" pitchFamily="18" charset="0"/>
              </a:rPr>
              <a:t>Características</a:t>
            </a:r>
            <a:r>
              <a:rPr lang="pt-PT" sz="2000" dirty="0" smtClean="0">
                <a:solidFill>
                  <a:schemeClr val="bg2">
                    <a:lumMod val="25000"/>
                  </a:schemeClr>
                </a:solidFill>
                <a:latin typeface="Book Antiqua" pitchFamily="18" charset="0"/>
              </a:rPr>
              <a:t> das Emoções</a:t>
            </a:r>
            <a:endParaRPr lang="pt-PT" sz="2000" dirty="0">
              <a:solidFill>
                <a:schemeClr val="bg2">
                  <a:lumMod val="25000"/>
                </a:schemeClr>
              </a:solidFill>
              <a:latin typeface="Book Antiqua" pitchFamily="18" charset="0"/>
            </a:endParaRPr>
          </a:p>
        </p:txBody>
      </p:sp>
      <p:pic>
        <p:nvPicPr>
          <p:cNvPr id="1028" name="Picture 4" descr="http://4.bp.blogspot.com/_Yq0WlZG-ZVM/TVA74Z3kX5I/AAAAAAAAANw/BdKk_RSLDSw/s1600/decibe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60648"/>
            <a:ext cx="1596057" cy="1117376"/>
          </a:xfrm>
          <a:prstGeom prst="rect">
            <a:avLst/>
          </a:prstGeom>
          <a:noFill/>
        </p:spPr>
      </p:pic>
      <p:pic>
        <p:nvPicPr>
          <p:cNvPr id="1030" name="Picture 6" descr="http://cassandrasilveira.files.wordpress.com/2011/01/ouvir.jpg"/>
          <p:cNvPicPr>
            <a:picLocks noChangeAspect="1" noChangeArrowheads="1"/>
          </p:cNvPicPr>
          <p:nvPr/>
        </p:nvPicPr>
        <p:blipFill>
          <a:blip r:embed="rId5" cstate="print">
            <a:lum bright="-20000" contrast="48000"/>
          </a:blip>
          <a:srcRect/>
          <a:stretch>
            <a:fillRect/>
          </a:stretch>
        </p:blipFill>
        <p:spPr bwMode="auto">
          <a:xfrm>
            <a:off x="2411760" y="980728"/>
            <a:ext cx="3333750" cy="1914525"/>
          </a:xfrm>
          <a:prstGeom prst="rect">
            <a:avLst/>
          </a:prstGeom>
          <a:noFill/>
        </p:spPr>
      </p:pic>
      <p:pic>
        <p:nvPicPr>
          <p:cNvPr id="1032" name="Picture 8" descr="http://cassandrasilveira.files.wordpress.com/2011/01/emoc3a7c3b5es-em-equilibri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2160" y="2132856"/>
            <a:ext cx="2571750" cy="2571750"/>
          </a:xfrm>
          <a:prstGeom prst="rect">
            <a:avLst/>
          </a:prstGeom>
          <a:noFill/>
        </p:spPr>
      </p:pic>
      <p:pic>
        <p:nvPicPr>
          <p:cNvPr id="1033" name="Picture 9" descr="http://www.bestgraph.com/gifs/personnages/s_grands/s_grands-19.gif"/>
          <p:cNvPicPr>
            <a:picLocks noChangeAspect="1" noChangeArrowheads="1" noCrop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827584" y="4221088"/>
            <a:ext cx="1143000" cy="1143000"/>
          </a:xfrm>
          <a:prstGeom prst="rect">
            <a:avLst/>
          </a:prstGeom>
          <a:solidFill>
            <a:schemeClr val="lt2">
              <a:alpha val="73000"/>
            </a:schemeClr>
          </a:solidFill>
        </p:spPr>
      </p:pic>
      <p:pic>
        <p:nvPicPr>
          <p:cNvPr id="9" name="Picture 9" descr="http://www.bestgraph.com/gifs/personnages/s_grands/s_grands-19.gif"/>
          <p:cNvPicPr>
            <a:picLocks noChangeAspect="1" noChangeArrowheads="1" noCrop="1"/>
          </p:cNvPicPr>
          <p:nvPr/>
        </p:nvPicPr>
        <p:blipFill>
          <a:blip r:embed="rId7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283968" y="4221088"/>
            <a:ext cx="1143000" cy="1143000"/>
          </a:xfrm>
          <a:prstGeom prst="rect">
            <a:avLst/>
          </a:prstGeom>
          <a:solidFill>
            <a:schemeClr val="lt2">
              <a:alpha val="73000"/>
            </a:schemeClr>
          </a:solidFill>
        </p:spPr>
      </p:pic>
      <p:sp>
        <p:nvSpPr>
          <p:cNvPr id="10" name="Seta para a direita 9"/>
          <p:cNvSpPr/>
          <p:nvPr/>
        </p:nvSpPr>
        <p:spPr>
          <a:xfrm>
            <a:off x="2339752" y="4581128"/>
            <a:ext cx="158417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Divisa 10"/>
          <p:cNvSpPr/>
          <p:nvPr/>
        </p:nvSpPr>
        <p:spPr>
          <a:xfrm>
            <a:off x="2051720" y="4725144"/>
            <a:ext cx="216024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2" name="Divisa 11"/>
          <p:cNvSpPr/>
          <p:nvPr/>
        </p:nvSpPr>
        <p:spPr>
          <a:xfrm>
            <a:off x="3995936" y="4725144"/>
            <a:ext cx="216024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4" name="Seta curvada para cima 13"/>
          <p:cNvSpPr/>
          <p:nvPr/>
        </p:nvSpPr>
        <p:spPr>
          <a:xfrm rot="10800000">
            <a:off x="1771758" y="3429000"/>
            <a:ext cx="2502777" cy="936103"/>
          </a:xfrm>
          <a:prstGeom prst="curvedUp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chemeClr val="tx1"/>
              </a:solidFill>
            </a:endParaRPr>
          </a:p>
        </p:txBody>
      </p:sp>
      <p:sp>
        <p:nvSpPr>
          <p:cNvPr id="15" name="Raio 14"/>
          <p:cNvSpPr/>
          <p:nvPr/>
        </p:nvSpPr>
        <p:spPr>
          <a:xfrm>
            <a:off x="2555776" y="4005064"/>
            <a:ext cx="288032" cy="648072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Fluxograma: conexão 15"/>
          <p:cNvSpPr/>
          <p:nvPr/>
        </p:nvSpPr>
        <p:spPr>
          <a:xfrm>
            <a:off x="2699792" y="4725144"/>
            <a:ext cx="288032" cy="288032"/>
          </a:xfrm>
          <a:prstGeom prst="flowChartConnector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3</Words>
  <Application>Microsoft Office PowerPoint</Application>
  <PresentationFormat>Apresentação no Ecrã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HOCATEC 24</dc:creator>
  <cp:lastModifiedBy>HOCATEC 24</cp:lastModifiedBy>
  <cp:revision>4</cp:revision>
  <dcterms:created xsi:type="dcterms:W3CDTF">2011-03-01T00:38:28Z</dcterms:created>
  <dcterms:modified xsi:type="dcterms:W3CDTF">2011-03-01T02:38:46Z</dcterms:modified>
</cp:coreProperties>
</file>