
<file path=[Content_Types].xml><?xml version="1.0" encoding="utf-8"?>
<Types xmlns="http://schemas.openxmlformats.org/package/2006/content-types">
  <Override PartName="/docProps/core.xml" ContentType="application/vnd.openxmlformats-package.core-properties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ppt/slides/slide7.xml" ContentType="application/vnd.openxmlformats-officedocument.presentationml.slide+xml"/>
  <Override PartName="/ppt/slideLayouts/slideLayout8.xml" ContentType="application/vnd.openxmlformats-officedocument.presentationml.slideLayout+xml"/>
  <Override PartName="/ppt/presProps.xml" ContentType="application/vnd.openxmlformats-officedocument.presentationml.presProps+xml"/>
  <Default Extension="xml" ContentType="application/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Default Extension="rels" ContentType="application/vnd.openxmlformats-package.relationships+xml"/>
  <Default Extension="jpeg" ContentType="image/jpeg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tableStyles.xml" ContentType="application/vnd.openxmlformats-officedocument.presentationml.tableStyles+xml"/>
  <Override PartName="/ppt/slides/slide5.xml" ContentType="application/vnd.openxmlformats-officedocument.presentationml.slide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s/slide2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87" d="100"/>
          <a:sy n="87" d="100"/>
        </p:scale>
        <p:origin x="-96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9B734-FB4F-404C-A487-EB445F7434B3}" type="datetimeFigureOut">
              <a:rPr lang="en-US" smtClean="0"/>
              <a:pPr/>
              <a:t>2/10/10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0D07-29AF-AD48-A54E-5E7B9F16A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9B734-FB4F-404C-A487-EB445F7434B3}" type="datetimeFigureOut">
              <a:rPr lang="en-US" smtClean="0"/>
              <a:pPr/>
              <a:t>2/10/10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0D07-29AF-AD48-A54E-5E7B9F16A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9B734-FB4F-404C-A487-EB445F7434B3}" type="datetimeFigureOut">
              <a:rPr lang="en-US" smtClean="0"/>
              <a:pPr/>
              <a:t>2/10/10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0D07-29AF-AD48-A54E-5E7B9F16A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9B734-FB4F-404C-A487-EB445F7434B3}" type="datetimeFigureOut">
              <a:rPr lang="en-US" smtClean="0"/>
              <a:pPr/>
              <a:t>2/10/10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0D07-29AF-AD48-A54E-5E7B9F16A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9B734-FB4F-404C-A487-EB445F7434B3}" type="datetimeFigureOut">
              <a:rPr lang="en-US" smtClean="0"/>
              <a:pPr/>
              <a:t>2/10/10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0D07-29AF-AD48-A54E-5E7B9F16A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9B734-FB4F-404C-A487-EB445F7434B3}" type="datetimeFigureOut">
              <a:rPr lang="en-US" smtClean="0"/>
              <a:pPr/>
              <a:t>2/10/10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0D07-29AF-AD48-A54E-5E7B9F16A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9B734-FB4F-404C-A487-EB445F7434B3}" type="datetimeFigureOut">
              <a:rPr lang="en-US" smtClean="0"/>
              <a:pPr/>
              <a:t>2/10/10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0D07-29AF-AD48-A54E-5E7B9F16A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9B734-FB4F-404C-A487-EB445F7434B3}" type="datetimeFigureOut">
              <a:rPr lang="en-US" smtClean="0"/>
              <a:pPr/>
              <a:t>2/10/10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0D07-29AF-AD48-A54E-5E7B9F16A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9B734-FB4F-404C-A487-EB445F7434B3}" type="datetimeFigureOut">
              <a:rPr lang="en-US" smtClean="0"/>
              <a:pPr/>
              <a:t>2/10/10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0D07-29AF-AD48-A54E-5E7B9F16A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9B734-FB4F-404C-A487-EB445F7434B3}" type="datetimeFigureOut">
              <a:rPr lang="en-US" smtClean="0"/>
              <a:pPr/>
              <a:t>2/10/10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0D07-29AF-AD48-A54E-5E7B9F16A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9B734-FB4F-404C-A487-EB445F7434B3}" type="datetimeFigureOut">
              <a:rPr lang="en-US" smtClean="0"/>
              <a:pPr/>
              <a:t>2/10/10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0D07-29AF-AD48-A54E-5E7B9F16A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9B734-FB4F-404C-A487-EB445F7434B3}" type="datetimeFigureOut">
              <a:rPr lang="en-US" smtClean="0"/>
              <a:pPr/>
              <a:t>2/10/10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A0D07-29AF-AD48-A54E-5E7B9F16A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Energy Transfer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All living things need energy to survive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does energy come from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Energy comes from food</a:t>
            </a:r>
          </a:p>
          <a:p>
            <a:r>
              <a:rPr lang="en-US" dirty="0" smtClean="0"/>
              <a:t>Plants Energy</a:t>
            </a:r>
          </a:p>
          <a:p>
            <a:r>
              <a:rPr lang="en-US" dirty="0" smtClean="0"/>
              <a:t>Comes from the sun through photosynthesis</a:t>
            </a:r>
          </a:p>
          <a:p>
            <a:r>
              <a:rPr lang="en-US" dirty="0" smtClean="0"/>
              <a:t>Animal Energy </a:t>
            </a:r>
          </a:p>
          <a:p>
            <a:r>
              <a:rPr lang="en-US" dirty="0" smtClean="0"/>
              <a:t>Comes from eating either plants, animals, or both plants and animals</a:t>
            </a:r>
          </a:p>
          <a:p>
            <a:r>
              <a:rPr lang="en-US" dirty="0" smtClean="0"/>
              <a:t>***The source of most life giving energy comes from the Sun!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Capturing the Sun’s 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Animals (most) cannot use the Sun’s energy to make food</a:t>
            </a:r>
          </a:p>
          <a:p>
            <a:r>
              <a:rPr lang="en-US" dirty="0" smtClean="0"/>
              <a:t>Only producers (plants) can change the Sun’s energy into good energy through photosynthesis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Food Chain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Consumer eats a producer, some of the stored energy is passed on to the consumer</a:t>
            </a:r>
          </a:p>
          <a:p>
            <a:r>
              <a:rPr lang="en-US" dirty="0" smtClean="0"/>
              <a:t>If consumer is eaten by  another consumer, energy is passed on to the second consumer</a:t>
            </a:r>
          </a:p>
          <a:p>
            <a:r>
              <a:rPr lang="en-US" dirty="0" smtClean="0"/>
              <a:t>If the second consumer is eaten by another consumer, energy is passed on to the third consumer</a:t>
            </a:r>
          </a:p>
          <a:p>
            <a:r>
              <a:rPr lang="en-US" dirty="0" smtClean="0"/>
              <a:t>Transfer of energy creates a food chain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Food Chain:  is the path of energy transfer from one organism to another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Grass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	Mouse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 Cat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 Hawk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Up The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Plants are often the first link in the food chain</a:t>
            </a:r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Order Consumers = organisms that eat producers</a:t>
            </a:r>
          </a:p>
          <a:p>
            <a:r>
              <a:rPr lang="en-US" dirty="0" smtClean="0"/>
              <a:t>Examples:  mice, grasshoppers, rabbits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Order Consumers = eat 1</a:t>
            </a:r>
            <a:r>
              <a:rPr lang="en-US" baseline="30000" dirty="0" smtClean="0"/>
              <a:t>st</a:t>
            </a:r>
            <a:r>
              <a:rPr lang="en-US" dirty="0" smtClean="0"/>
              <a:t> Order Consumers</a:t>
            </a:r>
          </a:p>
          <a:p>
            <a:r>
              <a:rPr lang="en-US" dirty="0" smtClean="0"/>
              <a:t>Do 2</a:t>
            </a:r>
            <a:r>
              <a:rPr lang="en-US" baseline="30000" dirty="0" smtClean="0"/>
              <a:t>nd</a:t>
            </a:r>
            <a:r>
              <a:rPr lang="en-US" dirty="0" smtClean="0"/>
              <a:t> Order Consumers depend on 1</a:t>
            </a:r>
            <a:r>
              <a:rPr lang="en-US" baseline="30000" dirty="0" smtClean="0"/>
              <a:t>st</a:t>
            </a:r>
            <a:r>
              <a:rPr lang="en-US" dirty="0" smtClean="0"/>
              <a:t> Order Consumers?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Food Chains &amp; Decomposers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Where are decomposers in the food chain?</a:t>
            </a:r>
          </a:p>
          <a:p>
            <a:r>
              <a:rPr lang="en-US" dirty="0" smtClean="0"/>
              <a:t>Decomposers get energy from breaking down dead plants and animal matter.  </a:t>
            </a:r>
          </a:p>
          <a:p>
            <a:r>
              <a:rPr lang="en-US" dirty="0" smtClean="0"/>
              <a:t>Can be found in soil</a:t>
            </a:r>
          </a:p>
          <a:p>
            <a:r>
              <a:rPr lang="en-US" dirty="0" smtClean="0"/>
              <a:t>Example:  bacteria, fungi, worms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a food web?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Consumers and decomposers get energy from more than one kind of food.</a:t>
            </a:r>
          </a:p>
          <a:p>
            <a:r>
              <a:rPr lang="en-US" dirty="0" smtClean="0"/>
              <a:t>Organism can be part of many food chains</a:t>
            </a:r>
          </a:p>
          <a:p>
            <a:r>
              <a:rPr lang="en-US" dirty="0" smtClean="0"/>
              <a:t>Food chains can overlap</a:t>
            </a:r>
          </a:p>
          <a:p>
            <a:r>
              <a:rPr lang="en-US" dirty="0" smtClean="0"/>
              <a:t>The overlapping of food chains form food webs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Food Web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292</Words>
  <Application>Microsoft Macintosh PowerPoint</Application>
  <PresentationFormat>On-screen Show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Energy Transfer</vt:lpstr>
      <vt:lpstr>Where does energy come from</vt:lpstr>
      <vt:lpstr>Capturing the Sun’s Energy</vt:lpstr>
      <vt:lpstr>Food Chain</vt:lpstr>
      <vt:lpstr>Food Chain:  is the path of energy transfer from one organism to another</vt:lpstr>
      <vt:lpstr>Moving Up The Line</vt:lpstr>
      <vt:lpstr>Food Chains &amp; Decomposers</vt:lpstr>
      <vt:lpstr>What is a food web?</vt:lpstr>
      <vt:lpstr>Food Web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Transfer</dc:title>
  <dc:creator>Jackie Pontius</dc:creator>
  <cp:lastModifiedBy>Jackie Pontius</cp:lastModifiedBy>
  <cp:revision>5</cp:revision>
  <dcterms:created xsi:type="dcterms:W3CDTF">2010-02-10T17:05:35Z</dcterms:created>
  <dcterms:modified xsi:type="dcterms:W3CDTF">2010-02-10T19:34:38Z</dcterms:modified>
</cp:coreProperties>
</file>