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88B6-5E47-46D1-8ADB-E063B204D425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4944-B1BF-4B22-BC0F-C20E22922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71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88B6-5E47-46D1-8ADB-E063B204D425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4944-B1BF-4B22-BC0F-C20E22922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51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88B6-5E47-46D1-8ADB-E063B204D425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4944-B1BF-4B22-BC0F-C20E22922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37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88B6-5E47-46D1-8ADB-E063B204D425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4944-B1BF-4B22-BC0F-C20E22922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96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88B6-5E47-46D1-8ADB-E063B204D425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4944-B1BF-4B22-BC0F-C20E22922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1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88B6-5E47-46D1-8ADB-E063B204D425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4944-B1BF-4B22-BC0F-C20E22922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95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88B6-5E47-46D1-8ADB-E063B204D425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4944-B1BF-4B22-BC0F-C20E22922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96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88B6-5E47-46D1-8ADB-E063B204D425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4944-B1BF-4B22-BC0F-C20E22922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6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88B6-5E47-46D1-8ADB-E063B204D425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4944-B1BF-4B22-BC0F-C20E22922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15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88B6-5E47-46D1-8ADB-E063B204D425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4944-B1BF-4B22-BC0F-C20E22922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38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88B6-5E47-46D1-8ADB-E063B204D425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4944-B1BF-4B22-BC0F-C20E22922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52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88B6-5E47-46D1-8ADB-E063B204D425}" type="datetimeFigureOut">
              <a:rPr lang="es-ES" smtClean="0"/>
              <a:t>23/09/2011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04944-B1BF-4B22-BC0F-C20E22922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21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xtracto"/>
          <p:cNvSpPr/>
          <p:nvPr/>
        </p:nvSpPr>
        <p:spPr>
          <a:xfrm>
            <a:off x="1907704" y="804146"/>
            <a:ext cx="5040560" cy="514009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Sustituye las palabras</a:t>
            </a:r>
          </a:p>
          <a:p>
            <a:pPr algn="ctr"/>
            <a:endParaRPr lang="es-ES" sz="1600" dirty="0" smtClean="0">
              <a:solidFill>
                <a:schemeClr val="tx1"/>
              </a:solidFill>
            </a:endParaRPr>
          </a:p>
          <a:p>
            <a:pPr algn="ctr"/>
            <a:endParaRPr lang="es-ES" sz="1600" dirty="0">
              <a:solidFill>
                <a:schemeClr val="tx1"/>
              </a:solidFill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Indica los sentimientos</a:t>
            </a:r>
          </a:p>
          <a:p>
            <a:pPr algn="ctr"/>
            <a:endParaRPr lang="es-ES" sz="1600" dirty="0" smtClean="0">
              <a:solidFill>
                <a:schemeClr val="tx1"/>
              </a:solidFill>
            </a:endParaRPr>
          </a:p>
          <a:p>
            <a:pPr algn="ctr"/>
            <a:endParaRPr lang="es-ES" sz="1600" dirty="0">
              <a:solidFill>
                <a:schemeClr val="tx1"/>
              </a:solidFill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Regula la interacción</a:t>
            </a:r>
          </a:p>
          <a:p>
            <a:pPr algn="ctr"/>
            <a:endParaRPr lang="es-ES" sz="1600" dirty="0" smtClean="0">
              <a:solidFill>
                <a:schemeClr val="tx1"/>
              </a:solidFill>
            </a:endParaRPr>
          </a:p>
          <a:p>
            <a:pPr algn="ctr"/>
            <a:endParaRPr lang="es-ES" sz="1600" dirty="0">
              <a:solidFill>
                <a:schemeClr val="tx1"/>
              </a:solidFill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Enfatiza el comportamiento verbal</a:t>
            </a:r>
          </a:p>
          <a:p>
            <a:pPr algn="ctr"/>
            <a:endParaRPr lang="es-ES" sz="1600" dirty="0" smtClean="0">
              <a:solidFill>
                <a:schemeClr val="tx1"/>
              </a:solidFill>
            </a:endParaRPr>
          </a:p>
          <a:p>
            <a:pPr algn="ctr"/>
            <a:endParaRPr lang="es-ES" sz="1600" dirty="0">
              <a:solidFill>
                <a:schemeClr val="tx1"/>
              </a:solidFill>
            </a:endParaRPr>
          </a:p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Orienta la forma en que se interpretará el comportamiento verbal</a:t>
            </a:r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257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2011-09-23T08:22:37Z</dcterms:created>
  <dcterms:modified xsi:type="dcterms:W3CDTF">2011-09-23T08:27:29Z</dcterms:modified>
</cp:coreProperties>
</file>