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.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lenguaje utilizado (10%)</c:v>
                </c:pt>
                <c:pt idx="1">
                  <c:v>forma comunicación (20%)</c:v>
                </c:pt>
                <c:pt idx="2">
                  <c:v>comunicación no verbal (70%)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DCC75-33FC-4806-96CD-C2056E5FE5AF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B1C91-C786-4AD7-81BB-ABE88EEC08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76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62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8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46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35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02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50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4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75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70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33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0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20D0-8CB6-4F94-A4BA-F79D1151AC58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5386-7F56-4D8F-AA37-BC39EB332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28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596125366"/>
              </p:ext>
            </p:extLst>
          </p:nvPr>
        </p:nvGraphicFramePr>
        <p:xfrm>
          <a:off x="154766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230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2011-09-23T07:13:03Z</dcterms:created>
  <dcterms:modified xsi:type="dcterms:W3CDTF">2011-09-23T10:36:11Z</dcterms:modified>
</cp:coreProperties>
</file>