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1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2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4343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343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2400" y="3962400"/>
            <a:ext cx="4343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62400"/>
            <a:ext cx="4343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2400" y="63246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fld id="{4026CF98-7566-4BFB-8FC1-9505594BBF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5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3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8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5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8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3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5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721F3-D1D1-4804-9D63-62D0348EADED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178FE-BBE1-4735-B5A4-10084E0D9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7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Evolución de las tecnologías inalámbricas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1981200" y="3429000"/>
            <a:ext cx="7162800" cy="0"/>
          </a:xfrm>
          <a:prstGeom prst="line">
            <a:avLst/>
          </a:prstGeom>
          <a:noFill/>
          <a:ln w="107950">
            <a:pattFill prst="ltVert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4" name="AutoShape 10"/>
          <p:cNvSpPr>
            <a:spLocks noChangeArrowheads="1"/>
          </p:cNvSpPr>
          <p:nvPr/>
        </p:nvSpPr>
        <p:spPr bwMode="auto">
          <a:xfrm>
            <a:off x="1752600" y="1676400"/>
            <a:ext cx="1600200" cy="228600"/>
          </a:xfrm>
          <a:prstGeom prst="chevron">
            <a:avLst>
              <a:gd name="adj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67595" name="AutoShape 11"/>
          <p:cNvSpPr>
            <a:spLocks noChangeArrowheads="1"/>
          </p:cNvSpPr>
          <p:nvPr/>
        </p:nvSpPr>
        <p:spPr bwMode="auto">
          <a:xfrm>
            <a:off x="381000" y="1676400"/>
            <a:ext cx="1600200" cy="228600"/>
          </a:xfrm>
          <a:prstGeom prst="chevron">
            <a:avLst>
              <a:gd name="adj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WiFi</a:t>
            </a:r>
          </a:p>
        </p:txBody>
      </p:sp>
      <p:sp>
        <p:nvSpPr>
          <p:cNvPr id="67596" name="AutoShape 12"/>
          <p:cNvSpPr>
            <a:spLocks noChangeArrowheads="1"/>
          </p:cNvSpPr>
          <p:nvPr/>
        </p:nvSpPr>
        <p:spPr bwMode="auto">
          <a:xfrm>
            <a:off x="3124200" y="1676400"/>
            <a:ext cx="1600200" cy="228600"/>
          </a:xfrm>
          <a:prstGeom prst="chevron">
            <a:avLst>
              <a:gd name="adj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7597" name="AutoShape 13"/>
          <p:cNvSpPr>
            <a:spLocks noChangeArrowheads="1"/>
          </p:cNvSpPr>
          <p:nvPr/>
        </p:nvSpPr>
        <p:spPr bwMode="auto">
          <a:xfrm>
            <a:off x="4495800" y="1676400"/>
            <a:ext cx="1600200" cy="228600"/>
          </a:xfrm>
          <a:prstGeom prst="chevron">
            <a:avLst>
              <a:gd name="adj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67598" name="AutoShape 14"/>
          <p:cNvSpPr>
            <a:spLocks noChangeArrowheads="1"/>
          </p:cNvSpPr>
          <p:nvPr/>
        </p:nvSpPr>
        <p:spPr bwMode="auto">
          <a:xfrm>
            <a:off x="5867400" y="1676400"/>
            <a:ext cx="1600200" cy="228600"/>
          </a:xfrm>
          <a:prstGeom prst="chevron">
            <a:avLst>
              <a:gd name="adj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67599" name="AutoShape 15"/>
          <p:cNvSpPr>
            <a:spLocks noChangeArrowheads="1"/>
          </p:cNvSpPr>
          <p:nvPr/>
        </p:nvSpPr>
        <p:spPr bwMode="auto">
          <a:xfrm>
            <a:off x="7239000" y="1676400"/>
            <a:ext cx="1600200" cy="228600"/>
          </a:xfrm>
          <a:prstGeom prst="chevron">
            <a:avLst>
              <a:gd name="adj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609600" y="1447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/>
              <a:t>1995 - 2000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2209800" y="1447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/>
              <a:t>2001</a:t>
            </a:r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3352800" y="1447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/>
              <a:t> 2003</a:t>
            </a: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4724400" y="1447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/>
              <a:t>2004</a:t>
            </a: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6096000" y="1447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/>
              <a:t>2005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7391400" y="1447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/>
              <a:t>2008</a:t>
            </a:r>
          </a:p>
        </p:txBody>
      </p:sp>
      <p:sp>
        <p:nvSpPr>
          <p:cNvPr id="67607" name="AutoShape 23"/>
          <p:cNvSpPr>
            <a:spLocks noChangeArrowheads="1"/>
          </p:cNvSpPr>
          <p:nvPr/>
        </p:nvSpPr>
        <p:spPr bwMode="auto">
          <a:xfrm>
            <a:off x="3200400" y="2743200"/>
            <a:ext cx="914400" cy="457200"/>
          </a:xfrm>
          <a:prstGeom prst="plus">
            <a:avLst>
              <a:gd name="adj" fmla="val 25000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802.16a</a:t>
            </a:r>
          </a:p>
        </p:txBody>
      </p:sp>
      <p:sp>
        <p:nvSpPr>
          <p:cNvPr id="67608" name="AutoShape 24"/>
          <p:cNvSpPr>
            <a:spLocks noChangeArrowheads="1"/>
          </p:cNvSpPr>
          <p:nvPr/>
        </p:nvSpPr>
        <p:spPr bwMode="auto">
          <a:xfrm>
            <a:off x="4267200" y="2743200"/>
            <a:ext cx="914400" cy="457200"/>
          </a:xfrm>
          <a:prstGeom prst="plus">
            <a:avLst>
              <a:gd name="adj" fmla="val 25000"/>
            </a:avLst>
          </a:prstGeom>
          <a:solidFill>
            <a:srgbClr val="CC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802.16c</a:t>
            </a:r>
          </a:p>
        </p:txBody>
      </p:sp>
      <p:sp>
        <p:nvSpPr>
          <p:cNvPr id="67609" name="AutoShape 25"/>
          <p:cNvSpPr>
            <a:spLocks noChangeArrowheads="1"/>
          </p:cNvSpPr>
          <p:nvPr/>
        </p:nvSpPr>
        <p:spPr bwMode="auto">
          <a:xfrm>
            <a:off x="2057400" y="2743200"/>
            <a:ext cx="914400" cy="457200"/>
          </a:xfrm>
          <a:prstGeom prst="plus">
            <a:avLst>
              <a:gd name="adj" fmla="val 25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802.16</a:t>
            </a:r>
          </a:p>
        </p:txBody>
      </p:sp>
      <p:sp>
        <p:nvSpPr>
          <p:cNvPr id="67610" name="AutoShape 26"/>
          <p:cNvSpPr>
            <a:spLocks noChangeArrowheads="1"/>
          </p:cNvSpPr>
          <p:nvPr/>
        </p:nvSpPr>
        <p:spPr bwMode="auto">
          <a:xfrm>
            <a:off x="5257800" y="2743200"/>
            <a:ext cx="914400" cy="457200"/>
          </a:xfrm>
          <a:prstGeom prst="plus">
            <a:avLst>
              <a:gd name="adj" fmla="val 25000"/>
            </a:avLst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802.16d</a:t>
            </a:r>
          </a:p>
        </p:txBody>
      </p:sp>
      <p:sp>
        <p:nvSpPr>
          <p:cNvPr id="67611" name="AutoShape 27"/>
          <p:cNvSpPr>
            <a:spLocks noChangeArrowheads="1"/>
          </p:cNvSpPr>
          <p:nvPr/>
        </p:nvSpPr>
        <p:spPr bwMode="auto">
          <a:xfrm>
            <a:off x="6324600" y="2743200"/>
            <a:ext cx="914400" cy="457200"/>
          </a:xfrm>
          <a:prstGeom prst="plus">
            <a:avLst>
              <a:gd name="adj" fmla="val 25000"/>
            </a:avLst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802.16e</a:t>
            </a:r>
          </a:p>
        </p:txBody>
      </p:sp>
      <p:sp>
        <p:nvSpPr>
          <p:cNvPr id="67612" name="AutoShape 28"/>
          <p:cNvSpPr>
            <a:spLocks noChangeArrowheads="1"/>
          </p:cNvSpPr>
          <p:nvPr/>
        </p:nvSpPr>
        <p:spPr bwMode="auto">
          <a:xfrm>
            <a:off x="7391400" y="2743200"/>
            <a:ext cx="914400" cy="457200"/>
          </a:xfrm>
          <a:prstGeom prst="plus">
            <a:avLst>
              <a:gd name="adj" fmla="val 25000"/>
            </a:avLst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802.16m</a:t>
            </a:r>
          </a:p>
        </p:txBody>
      </p:sp>
      <p:sp>
        <p:nvSpPr>
          <p:cNvPr id="67613" name="AutoShape 29"/>
          <p:cNvSpPr>
            <a:spLocks noChangeArrowheads="1"/>
          </p:cNvSpPr>
          <p:nvPr/>
        </p:nvSpPr>
        <p:spPr bwMode="auto">
          <a:xfrm>
            <a:off x="609600" y="2209800"/>
            <a:ext cx="914400" cy="457200"/>
          </a:xfrm>
          <a:prstGeom prst="plus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802.11</a:t>
            </a:r>
          </a:p>
        </p:txBody>
      </p:sp>
      <p:sp>
        <p:nvSpPr>
          <p:cNvPr id="67614" name="AutoShape 30"/>
          <p:cNvSpPr>
            <a:spLocks noChangeArrowheads="1"/>
          </p:cNvSpPr>
          <p:nvPr/>
        </p:nvSpPr>
        <p:spPr bwMode="auto">
          <a:xfrm>
            <a:off x="76200" y="2895600"/>
            <a:ext cx="914400" cy="457200"/>
          </a:xfrm>
          <a:prstGeom prst="plus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802.11a</a:t>
            </a:r>
          </a:p>
        </p:txBody>
      </p:sp>
      <p:sp>
        <p:nvSpPr>
          <p:cNvPr id="67615" name="AutoShape 31"/>
          <p:cNvSpPr>
            <a:spLocks noChangeArrowheads="1"/>
          </p:cNvSpPr>
          <p:nvPr/>
        </p:nvSpPr>
        <p:spPr bwMode="auto">
          <a:xfrm>
            <a:off x="76200" y="3429000"/>
            <a:ext cx="914400" cy="457200"/>
          </a:xfrm>
          <a:prstGeom prst="plus">
            <a:avLst>
              <a:gd name="adj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802.11b</a:t>
            </a:r>
          </a:p>
        </p:txBody>
      </p:sp>
      <p:sp>
        <p:nvSpPr>
          <p:cNvPr id="67616" name="AutoShape 32"/>
          <p:cNvSpPr>
            <a:spLocks noChangeArrowheads="1"/>
          </p:cNvSpPr>
          <p:nvPr/>
        </p:nvSpPr>
        <p:spPr bwMode="auto">
          <a:xfrm>
            <a:off x="76200" y="3962400"/>
            <a:ext cx="914400" cy="457200"/>
          </a:xfrm>
          <a:prstGeom prst="plus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802.11g</a:t>
            </a:r>
          </a:p>
        </p:txBody>
      </p:sp>
      <p:sp>
        <p:nvSpPr>
          <p:cNvPr id="67617" name="Text Box 33"/>
          <p:cNvSpPr txBox="1">
            <a:spLocks noChangeArrowheads="1"/>
          </p:cNvSpPr>
          <p:nvPr/>
        </p:nvSpPr>
        <p:spPr bwMode="auto">
          <a:xfrm>
            <a:off x="1219200" y="2819400"/>
            <a:ext cx="6096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54Mbps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100mts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5-6GHz</a:t>
            </a:r>
          </a:p>
        </p:txBody>
      </p:sp>
      <p:sp>
        <p:nvSpPr>
          <p:cNvPr id="67618" name="Text Box 34"/>
          <p:cNvSpPr txBox="1">
            <a:spLocks noChangeArrowheads="1"/>
          </p:cNvSpPr>
          <p:nvPr/>
        </p:nvSpPr>
        <p:spPr bwMode="auto">
          <a:xfrm>
            <a:off x="1219200" y="3352800"/>
            <a:ext cx="6096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11Mbps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100mts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2.4GHz</a:t>
            </a:r>
          </a:p>
        </p:txBody>
      </p:sp>
      <p:sp>
        <p:nvSpPr>
          <p:cNvPr id="67619" name="Text Box 35"/>
          <p:cNvSpPr txBox="1">
            <a:spLocks noChangeArrowheads="1"/>
          </p:cNvSpPr>
          <p:nvPr/>
        </p:nvSpPr>
        <p:spPr bwMode="auto">
          <a:xfrm>
            <a:off x="1219200" y="3886200"/>
            <a:ext cx="7620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54Mbps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100mts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800" b="0"/>
              <a:t>2.4/5.7GHz</a:t>
            </a:r>
          </a:p>
        </p:txBody>
      </p:sp>
      <p:sp>
        <p:nvSpPr>
          <p:cNvPr id="67620" name="AutoShape 36"/>
          <p:cNvSpPr>
            <a:spLocks/>
          </p:cNvSpPr>
          <p:nvPr/>
        </p:nvSpPr>
        <p:spPr bwMode="auto">
          <a:xfrm>
            <a:off x="1143000" y="285115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1" name="AutoShape 37"/>
          <p:cNvSpPr>
            <a:spLocks/>
          </p:cNvSpPr>
          <p:nvPr/>
        </p:nvSpPr>
        <p:spPr bwMode="auto">
          <a:xfrm>
            <a:off x="1155700" y="33909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2" name="AutoShape 38"/>
          <p:cNvSpPr>
            <a:spLocks/>
          </p:cNvSpPr>
          <p:nvPr/>
        </p:nvSpPr>
        <p:spPr bwMode="auto">
          <a:xfrm>
            <a:off x="1155700" y="393065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3" name="Text Box 39"/>
          <p:cNvSpPr txBox="1">
            <a:spLocks noChangeArrowheads="1"/>
          </p:cNvSpPr>
          <p:nvPr/>
        </p:nvSpPr>
        <p:spPr bwMode="auto">
          <a:xfrm>
            <a:off x="1905000" y="3429000"/>
            <a:ext cx="1676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10-66Ghz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LOS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32-134Mbps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1,6 a 4.8 km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Fijo</a:t>
            </a:r>
          </a:p>
        </p:txBody>
      </p:sp>
      <p:sp>
        <p:nvSpPr>
          <p:cNvPr id="67624" name="Text Box 40"/>
          <p:cNvSpPr txBox="1">
            <a:spLocks noChangeArrowheads="1"/>
          </p:cNvSpPr>
          <p:nvPr/>
        </p:nvSpPr>
        <p:spPr bwMode="auto">
          <a:xfrm>
            <a:off x="3124200" y="3429000"/>
            <a:ext cx="1676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2-11Ghz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NLOS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75Mbps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4.8 a 8.5 km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Fijo</a:t>
            </a:r>
          </a:p>
        </p:txBody>
      </p:sp>
      <p:sp>
        <p:nvSpPr>
          <p:cNvPr id="67625" name="Text Box 41"/>
          <p:cNvSpPr txBox="1">
            <a:spLocks noChangeArrowheads="1"/>
          </p:cNvSpPr>
          <p:nvPr/>
        </p:nvSpPr>
        <p:spPr bwMode="auto">
          <a:xfrm>
            <a:off x="4038600" y="3429000"/>
            <a:ext cx="16764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10-66Ghz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LOS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32-134Mbps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1,6 a 4.8 km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Fijo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Nuevos perfiles</a:t>
            </a:r>
          </a:p>
        </p:txBody>
      </p:sp>
      <p:sp>
        <p:nvSpPr>
          <p:cNvPr id="67626" name="Text Box 42"/>
          <p:cNvSpPr txBox="1">
            <a:spLocks noChangeArrowheads="1"/>
          </p:cNvSpPr>
          <p:nvPr/>
        </p:nvSpPr>
        <p:spPr bwMode="auto">
          <a:xfrm>
            <a:off x="5257800" y="3429000"/>
            <a:ext cx="1676400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2-11Ghz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NLOS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75Mbps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4.8 a 50 km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Fijo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Nuevos perfiles</a:t>
            </a:r>
          </a:p>
          <a:p>
            <a:pPr>
              <a:spcBef>
                <a:spcPct val="50000"/>
              </a:spcBef>
            </a:pPr>
            <a:endParaRPr lang="en-US" sz="1200" b="0"/>
          </a:p>
        </p:txBody>
      </p:sp>
      <p:sp>
        <p:nvSpPr>
          <p:cNvPr id="67627" name="Text Box 43"/>
          <p:cNvSpPr txBox="1">
            <a:spLocks noChangeArrowheads="1"/>
          </p:cNvSpPr>
          <p:nvPr/>
        </p:nvSpPr>
        <p:spPr bwMode="auto">
          <a:xfrm>
            <a:off x="6324600" y="3429000"/>
            <a:ext cx="1219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2.4-5.7Ghz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NLOS</a:t>
            </a:r>
          </a:p>
          <a:p>
            <a:pPr>
              <a:spcBef>
                <a:spcPct val="50000"/>
              </a:spcBef>
            </a:pPr>
            <a:r>
              <a:rPr lang="en-US" sz="1200" b="0"/>
              <a:t>DL=63Mbps UL=28Mbps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4.8 a 50 km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Nomádico</a:t>
            </a:r>
          </a:p>
        </p:txBody>
      </p:sp>
      <p:sp>
        <p:nvSpPr>
          <p:cNvPr id="67629" name="Text Box 45"/>
          <p:cNvSpPr txBox="1">
            <a:spLocks noChangeArrowheads="1"/>
          </p:cNvSpPr>
          <p:nvPr/>
        </p:nvSpPr>
        <p:spPr bwMode="auto">
          <a:xfrm>
            <a:off x="7467600" y="3429000"/>
            <a:ext cx="1676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2.3-5.7Ghz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NLOS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DL=63Mbps, UL=28Mbps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1.6 a 20 km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0"/>
              <a:t> Móvil</a:t>
            </a:r>
          </a:p>
        </p:txBody>
      </p:sp>
      <p:sp>
        <p:nvSpPr>
          <p:cNvPr id="67630" name="Text Box 46"/>
          <p:cNvSpPr txBox="1">
            <a:spLocks noChangeArrowheads="1"/>
          </p:cNvSpPr>
          <p:nvPr/>
        </p:nvSpPr>
        <p:spPr bwMode="auto">
          <a:xfrm>
            <a:off x="0" y="1938338"/>
            <a:ext cx="297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>
                <a:solidFill>
                  <a:srgbClr val="339933"/>
                </a:solidFill>
              </a:rPr>
              <a:t>5MHz (2.4GHz)/ 20 MHz (5.7GHZ)</a:t>
            </a:r>
          </a:p>
        </p:txBody>
      </p:sp>
      <p:sp>
        <p:nvSpPr>
          <p:cNvPr id="67632" name="Text Box 48"/>
          <p:cNvSpPr txBox="1">
            <a:spLocks noChangeArrowheads="1"/>
          </p:cNvSpPr>
          <p:nvPr/>
        </p:nvSpPr>
        <p:spPr bwMode="auto">
          <a:xfrm>
            <a:off x="2057400" y="2362200"/>
            <a:ext cx="678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0">
                <a:solidFill>
                  <a:srgbClr val="339933"/>
                </a:solidFill>
              </a:rPr>
              <a:t>3.5, 7, 10, 20 MHz para 2.3, 2.5, 3.5, 5.8 GHz</a:t>
            </a:r>
          </a:p>
        </p:txBody>
      </p:sp>
    </p:spTree>
    <p:extLst>
      <p:ext uri="{BB962C8B-B14F-4D97-AF65-F5344CB8AC3E}">
        <p14:creationId xmlns:p14="http://schemas.microsoft.com/office/powerpoint/2010/main" val="321233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7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6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7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3" grpId="0" animBg="1"/>
      <p:bldP spid="67594" grpId="0" animBg="1"/>
      <p:bldP spid="67595" grpId="0" animBg="1"/>
      <p:bldP spid="67596" grpId="0" animBg="1"/>
      <p:bldP spid="67597" grpId="0" animBg="1"/>
      <p:bldP spid="67598" grpId="0" animBg="1"/>
      <p:bldP spid="67599" grpId="0" animBg="1"/>
      <p:bldP spid="67600" grpId="0"/>
      <p:bldP spid="67601" grpId="0"/>
      <p:bldP spid="67602" grpId="0"/>
      <p:bldP spid="67603" grpId="0"/>
      <p:bldP spid="67604" grpId="0"/>
      <p:bldP spid="67605" grpId="0"/>
      <p:bldP spid="67607" grpId="0" animBg="1"/>
      <p:bldP spid="67608" grpId="0" animBg="1"/>
      <p:bldP spid="67609" grpId="0" animBg="1"/>
      <p:bldP spid="67610" grpId="0" animBg="1"/>
      <p:bldP spid="67611" grpId="0" animBg="1"/>
      <p:bldP spid="67612" grpId="0" animBg="1"/>
      <p:bldP spid="67613" grpId="0" animBg="1"/>
      <p:bldP spid="67614" grpId="0" animBg="1"/>
      <p:bldP spid="67615" grpId="0" animBg="1"/>
      <p:bldP spid="67616" grpId="0" animBg="1"/>
      <p:bldP spid="67617" grpId="0"/>
      <p:bldP spid="67618" grpId="0"/>
      <p:bldP spid="67619" grpId="0"/>
      <p:bldP spid="67620" grpId="0" animBg="1"/>
      <p:bldP spid="67621" grpId="0" animBg="1"/>
      <p:bldP spid="67622" grpId="0" animBg="1"/>
      <p:bldP spid="67623" grpId="0"/>
      <p:bldP spid="67624" grpId="0"/>
      <p:bldP spid="67625" grpId="0"/>
      <p:bldP spid="67626" grpId="0"/>
      <p:bldP spid="67627" grpId="0"/>
      <p:bldP spid="67629" grpId="0"/>
      <p:bldP spid="67630" grpId="0"/>
      <p:bldP spid="676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Evolución de las tecnologías inalámbricas</vt:lpstr>
    </vt:vector>
  </TitlesOfParts>
  <Company>Powerwave Technologies,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Evolución de las tecnologías inalámbricas</dc:title>
  <dc:creator>Paula Patti</dc:creator>
  <cp:lastModifiedBy>Paula Patti</cp:lastModifiedBy>
  <cp:revision>1</cp:revision>
  <dcterms:created xsi:type="dcterms:W3CDTF">2011-11-02T15:06:39Z</dcterms:created>
  <dcterms:modified xsi:type="dcterms:W3CDTF">2011-11-02T15:07:08Z</dcterms:modified>
</cp:coreProperties>
</file>