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78F7-EC87-4AFF-A7CF-18CCBBD40C9B}" type="datetimeFigureOut">
              <a:rPr lang="es-PA" smtClean="0"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18CB-8B97-43FE-B1BE-0D0CE6AE5814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/>
          <a:lstStyle/>
          <a:p>
            <a:r>
              <a:rPr lang="es-PA" dirty="0" smtClean="0"/>
              <a:t>Suministrando medicamentos</a:t>
            </a:r>
            <a:br>
              <a:rPr lang="es-PA" dirty="0" smtClean="0"/>
            </a:br>
            <a:r>
              <a:rPr lang="es-PA" dirty="0" smtClean="0"/>
              <a:t>nuevos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3357586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2071678"/>
            <a:ext cx="792961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643073"/>
          </a:xfrm>
        </p:spPr>
        <p:txBody>
          <a:bodyPr/>
          <a:lstStyle/>
          <a:p>
            <a:r>
              <a:rPr lang="es-PA" dirty="0" smtClean="0"/>
              <a:t>Utilizando equipos modernos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714776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78674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Suministrando medicamentos nuevos</vt:lpstr>
      <vt:lpstr>Utilizando equipos modernos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Suministrando medicamentos nuevos</dc:title>
  <dc:creator>Servicios Tecnicos</dc:creator>
  <cp:lastModifiedBy>Servicios Tecnicos</cp:lastModifiedBy>
  <cp:revision>2</cp:revision>
  <dcterms:created xsi:type="dcterms:W3CDTF">2011-11-16T04:15:20Z</dcterms:created>
  <dcterms:modified xsi:type="dcterms:W3CDTF">2011-11-16T04:26:26Z</dcterms:modified>
</cp:coreProperties>
</file>