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rold" initials="h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1-30T19:59:21.877" idx="1">
    <p:pos x="10" y="10"/>
    <p:text>My dear,
This is your Bitácora 0.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1-30T20:00:07.829" idx="2">
    <p:pos x="10" y="10"/>
    <p:text>OK!!! I hope we can get this balance!!!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1-30T20:01:01.181" idx="3">
    <p:pos x="10" y="10"/>
    <p:text>Good! Maybe we can implement other practices!!!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1-30T20:01:53.005" idx="4">
    <p:pos x="10" y="10"/>
    <p:text>Yes, this supplementary function is really important.</p:text>
  </p:cm>
  <p:cm authorId="0" dt="2012-01-30T20:09:06.335" idx="6">
    <p:pos x="146" y="146"/>
    <p:text>Dear Marisela,
Interesting ideas and hope we all learn sharing experiences. I feel you can contribute a lot.
4,3/5,0
Harold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B0ABBF3-93D1-4F76-9780-A9EC58153DE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90AABF-DB59-4F0F-9F5A-E06B091586BF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POP-UP QUIZZ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MARISELA NIÑO MONSALVE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5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you expectations of this course?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</a:t>
            </a:r>
            <a:r>
              <a:rPr lang="en-US" sz="3200" dirty="0"/>
              <a:t>would like to learn a lot of things that I can really apply when teaching. I wouldn’t like to learn a lot of theory if I cannot apply it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1026" name="Picture 2" descr="http://superbpix.com/files/funzug/imgs/inspirational/expectation_root_heartache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7159">
            <a:off x="5868144" y="4297665"/>
            <a:ext cx="2816746" cy="218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757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you taught? If so, have you used ICTs?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0401">
            <a:off x="761534" y="3684578"/>
            <a:ext cx="26003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dirty="0" smtClean="0"/>
              <a:t>Yes</a:t>
            </a:r>
            <a:r>
              <a:rPr lang="en-US" sz="3200" dirty="0"/>
              <a:t>, I’ve been teaching for almost 2 years. I used ICTs to get readings and materials I can give to the students.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7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could we use ICTs?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508977"/>
          </a:xfrm>
        </p:spPr>
        <p:txBody>
          <a:bodyPr/>
          <a:lstStyle/>
          <a:p>
            <a:pPr algn="r"/>
            <a:r>
              <a:rPr lang="en-US" sz="3200" dirty="0" smtClean="0"/>
              <a:t>I </a:t>
            </a:r>
            <a:r>
              <a:rPr lang="en-US" sz="3200" dirty="0"/>
              <a:t>think ICTs can be used in any sense; we can work on listening with the guys because it’s not the same if students listen to us or if the actually listen to a native speaker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3074" name="Picture 2" descr="http://t3.gstatic.com/images?q=tbn:ANd9GcTIbtaW6YFKEyQORgA_fU77fxrv05sxC1Li0PpOkH42Bk6j_Hu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03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140</TotalTime>
  <Words>127</Words>
  <Application>Microsoft Office PowerPoint</Application>
  <PresentationFormat>Presentación en pantalla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Austin</vt:lpstr>
      <vt:lpstr>1ST POP-UP QUIZZ</vt:lpstr>
      <vt:lpstr>What are you expectations of this course?</vt:lpstr>
      <vt:lpstr>Have you taught? If so, have you used ICTs?</vt:lpstr>
      <vt:lpstr>How could we use ICTs?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POP-UP QUIZZ</dc:title>
  <dc:creator>Marisela</dc:creator>
  <cp:lastModifiedBy>harold</cp:lastModifiedBy>
  <cp:revision>4</cp:revision>
  <dcterms:created xsi:type="dcterms:W3CDTF">2012-01-27T15:00:13Z</dcterms:created>
  <dcterms:modified xsi:type="dcterms:W3CDTF">2012-01-31T02:57:04Z</dcterms:modified>
</cp:coreProperties>
</file>