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7" r:id="rId3"/>
    <p:sldId id="257" r:id="rId4"/>
    <p:sldId id="259" r:id="rId5"/>
    <p:sldId id="258" r:id="rId6"/>
    <p:sldId id="260" r:id="rId7"/>
    <p:sldId id="264" r:id="rId8"/>
    <p:sldId id="263" r:id="rId9"/>
    <p:sldId id="261" r:id="rId10"/>
    <p:sldId id="262" r:id="rId11"/>
    <p:sldId id="265" r:id="rId12"/>
    <p:sldId id="266" r:id="rId13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rold" initials="h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8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19:22.833" idx="1">
    <p:pos x="10" y="10"/>
    <p:text>Nice background, Alejandra!!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5:15.519" idx="10">
    <p:pos x="10" y="10"/>
    <p:text>I hope to be able to plan on two more...
H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5:39.215" idx="11">
    <p:pos x="10" y="10"/>
    <p:text>This social part was fantastic, wasn't it?
h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6:27.294" idx="12">
    <p:pos x="10" y="10"/>
    <p:text>Alejandra, I liked how you sequenced the whole story in these slides. You are very creative. Good.
4.2/5.0
H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0:34.375" idx="2">
    <p:pos x="10" y="10"/>
    <p:text>Well... it does look nice on your SL avatar!!!
H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1:09.849" idx="3">
    <p:pos x="10" y="10"/>
    <p:text>This happens a lot but as soon as you get used to teleport you can find your way out easily!
H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1:42.609" idx="4">
    <p:pos x="10" y="10"/>
    <p:text>ha ha ha! Interesting avatar friend you met...
H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2:20.471" idx="5">
    <p:pos x="10" y="10"/>
    <p:text>Well some Italian to practice, isn't this good?
H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2:52.544" idx="6">
    <p:pos x="10" y="10"/>
    <p:text>Actually, SL works so well in Macs more that in traditional PCs...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3:25.024" idx="7">
    <p:pos x="10" y="10"/>
    <p:text>I guess you refer to Cata in our class, don't you?
H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3:46.474" idx="8">
    <p:pos x="10" y="10"/>
    <p:text>There you are....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3-04T21:24:35.426" idx="9">
    <p:pos x="10" y="10"/>
    <p:text>I like you portraying this SL interaction...
H</p:tex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imágenes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0A1DE5D6-A590-4246-A5B6-4201B6DDCC30}" type="datetimeFigureOut">
              <a:rPr lang="es-ES" smtClean="0"/>
              <a:t>04/03/2012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B3828DC-8502-5349-9C46-C1824CA9DB06}" type="slidenum">
              <a:rPr lang="es-ES" smtClean="0"/>
              <a:t>‹Nº›</a:t>
            </a:fld>
            <a:endParaRPr lang="es-E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My</a:t>
            </a:r>
            <a:r>
              <a:rPr lang="es-ES" dirty="0" smtClean="0"/>
              <a:t> </a:t>
            </a:r>
            <a:r>
              <a:rPr lang="es-ES" dirty="0" err="1" smtClean="0"/>
              <a:t>experience</a:t>
            </a:r>
            <a:r>
              <a:rPr lang="es-ES" dirty="0" smtClean="0"/>
              <a:t> in </a:t>
            </a:r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Life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s-ES" sz="2800" dirty="0" smtClean="0"/>
              <a:t>Alejandra Rodríguez </a:t>
            </a:r>
          </a:p>
          <a:p>
            <a:pPr algn="ctr"/>
            <a:r>
              <a:rPr lang="es-ES" sz="2800" dirty="0" smtClean="0"/>
              <a:t>A.K.A</a:t>
            </a:r>
          </a:p>
          <a:p>
            <a:pPr algn="ctr"/>
            <a:r>
              <a:rPr lang="es-ES" sz="2800" dirty="0" smtClean="0"/>
              <a:t>Alondra7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344659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743" y="1237776"/>
            <a:ext cx="4764147" cy="4645677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1189725" y="337575"/>
            <a:ext cx="2347295" cy="2121901"/>
          </a:xfrm>
          <a:prstGeom prst="cloudCallout">
            <a:avLst>
              <a:gd name="adj1" fmla="val 102455"/>
              <a:gd name="adj2" fmla="val 1337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 hope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more </a:t>
            </a:r>
            <a:r>
              <a:rPr lang="es-ES" dirty="0" err="1" smtClean="0"/>
              <a:t>classes</a:t>
            </a:r>
            <a:r>
              <a:rPr lang="es-ES" dirty="0" smtClean="0"/>
              <a:t> </a:t>
            </a:r>
            <a:r>
              <a:rPr lang="es-ES" dirty="0" err="1" smtClean="0"/>
              <a:t>like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Aleja!</a:t>
            </a:r>
            <a:endParaRPr lang="es-ES" dirty="0"/>
          </a:p>
        </p:txBody>
      </p:sp>
      <p:sp>
        <p:nvSpPr>
          <p:cNvPr id="6" name="Llamada de nube 5"/>
          <p:cNvSpPr/>
          <p:nvPr/>
        </p:nvSpPr>
        <p:spPr>
          <a:xfrm>
            <a:off x="6945421" y="1237776"/>
            <a:ext cx="1720277" cy="1093100"/>
          </a:xfrm>
          <a:prstGeom prst="cloudCallout">
            <a:avLst>
              <a:gd name="adj1" fmla="val -101207"/>
              <a:gd name="adj2" fmla="val 17573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INDEED!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07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1677825"/>
            <a:ext cx="7505700" cy="4229100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5112601" y="0"/>
            <a:ext cx="3408401" cy="2346951"/>
          </a:xfrm>
          <a:prstGeom prst="cloudCallout">
            <a:avLst>
              <a:gd name="adj1" fmla="val -49607"/>
              <a:gd name="adj2" fmla="val 6044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Someone</a:t>
            </a:r>
            <a:r>
              <a:rPr lang="es-ES" dirty="0" smtClean="0"/>
              <a:t> </a:t>
            </a:r>
            <a:r>
              <a:rPr lang="es-ES" dirty="0" err="1" smtClean="0"/>
              <a:t>take</a:t>
            </a:r>
            <a:r>
              <a:rPr lang="es-ES" dirty="0" smtClean="0"/>
              <a:t> me a </a:t>
            </a:r>
            <a:r>
              <a:rPr lang="es-ES" dirty="0" err="1" smtClean="0"/>
              <a:t>pic</a:t>
            </a:r>
            <a:r>
              <a:rPr lang="es-ES" dirty="0" smtClean="0"/>
              <a:t> , </a:t>
            </a:r>
            <a:r>
              <a:rPr lang="es-ES" dirty="0" err="1" smtClean="0"/>
              <a:t>please</a:t>
            </a:r>
            <a:r>
              <a:rPr lang="es-ES" dirty="0" smtClean="0"/>
              <a:t> ! :-P</a:t>
            </a:r>
            <a:endParaRPr lang="es-ES" dirty="0"/>
          </a:p>
        </p:txBody>
      </p:sp>
      <p:sp>
        <p:nvSpPr>
          <p:cNvPr id="6" name="Llamada de nube 5"/>
          <p:cNvSpPr/>
          <p:nvPr/>
        </p:nvSpPr>
        <p:spPr>
          <a:xfrm>
            <a:off x="6270172" y="3375751"/>
            <a:ext cx="1463040" cy="1462825"/>
          </a:xfrm>
          <a:prstGeom prst="cloudCallout">
            <a:avLst>
              <a:gd name="adj1" fmla="val -50833"/>
              <a:gd name="adj2" fmla="val -5203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Done Aleja!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871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068" y="643000"/>
            <a:ext cx="3669379" cy="6215000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6463100" y="1752176"/>
            <a:ext cx="2315140" cy="1864701"/>
          </a:xfrm>
          <a:prstGeom prst="cloudCallout">
            <a:avLst>
              <a:gd name="adj1" fmla="val -180466"/>
              <a:gd name="adj2" fmla="val -599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Yay</a:t>
            </a:r>
            <a:r>
              <a:rPr lang="es-ES" dirty="0" smtClean="0"/>
              <a:t>!!!! </a:t>
            </a:r>
            <a:r>
              <a:rPr lang="es-ES" dirty="0" err="1" smtClean="0"/>
              <a:t>I’m</a:t>
            </a:r>
            <a:r>
              <a:rPr lang="es-ES" dirty="0" smtClean="0"/>
              <a:t> </a:t>
            </a:r>
            <a:r>
              <a:rPr lang="es-ES" dirty="0" err="1" smtClean="0"/>
              <a:t>flying</a:t>
            </a:r>
            <a:r>
              <a:rPr lang="es-ES" dirty="0" smtClean="0"/>
              <a:t> and </a:t>
            </a:r>
            <a:r>
              <a:rPr lang="es-ES" dirty="0" err="1" smtClean="0"/>
              <a:t>taking</a:t>
            </a:r>
            <a:r>
              <a:rPr lang="es-ES" dirty="0" smtClean="0"/>
              <a:t> </a:t>
            </a:r>
            <a:r>
              <a:rPr lang="es-ES" dirty="0" err="1" smtClean="0"/>
              <a:t>photos</a:t>
            </a:r>
            <a:r>
              <a:rPr lang="es-ES" dirty="0" smtClean="0"/>
              <a:t>!!!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91825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593" y="1060951"/>
            <a:ext cx="6583853" cy="5314798"/>
          </a:xfrm>
          <a:prstGeom prst="rect">
            <a:avLst/>
          </a:prstGeom>
        </p:spPr>
      </p:pic>
      <p:sp>
        <p:nvSpPr>
          <p:cNvPr id="6" name="Llamada de nube 5"/>
          <p:cNvSpPr/>
          <p:nvPr/>
        </p:nvSpPr>
        <p:spPr>
          <a:xfrm>
            <a:off x="4099728" y="96450"/>
            <a:ext cx="2057902" cy="1929001"/>
          </a:xfrm>
          <a:prstGeom prst="cloudCallout">
            <a:avLst>
              <a:gd name="adj1" fmla="val -89166"/>
              <a:gd name="adj2" fmla="val 141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Jusl</a:t>
            </a:r>
            <a:r>
              <a:rPr lang="es-ES" dirty="0" smtClean="0"/>
              <a:t> </a:t>
            </a:r>
            <a:r>
              <a:rPr lang="es-ES" dirty="0" err="1" smtClean="0"/>
              <a:t>love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outfit</a:t>
            </a:r>
            <a:r>
              <a:rPr lang="es-ES" dirty="0" smtClean="0"/>
              <a:t>!!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8335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5326162"/>
            <a:ext cx="7716837" cy="1451603"/>
          </a:xfrm>
        </p:spPr>
        <p:txBody>
          <a:bodyPr/>
          <a:lstStyle/>
          <a:p>
            <a:pPr algn="ctr"/>
            <a:r>
              <a:rPr lang="es-ES" dirty="0" smtClean="0"/>
              <a:t>Alondra7 </a:t>
            </a: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94" y="634135"/>
            <a:ext cx="2441149" cy="6070341"/>
          </a:xfrm>
          <a:prstGeom prst="rect">
            <a:avLst/>
          </a:prstGeom>
        </p:spPr>
      </p:pic>
      <p:sp>
        <p:nvSpPr>
          <p:cNvPr id="3" name="Llamada de nube 2"/>
          <p:cNvSpPr/>
          <p:nvPr/>
        </p:nvSpPr>
        <p:spPr>
          <a:xfrm>
            <a:off x="214425" y="2177406"/>
            <a:ext cx="6053390" cy="3480548"/>
          </a:xfrm>
          <a:prstGeom prst="cloudCallout">
            <a:avLst>
              <a:gd name="adj1" fmla="val 56005"/>
              <a:gd name="adj2" fmla="val -6446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err="1" smtClean="0"/>
              <a:t>Where</a:t>
            </a:r>
            <a:r>
              <a:rPr lang="es-ES" sz="4000" dirty="0" smtClean="0"/>
              <a:t> am I ????</a:t>
            </a:r>
            <a:endParaRPr lang="es-ES" sz="4000" dirty="0"/>
          </a:p>
        </p:txBody>
      </p:sp>
      <p:sp>
        <p:nvSpPr>
          <p:cNvPr id="4" name="Rectángulo 3"/>
          <p:cNvSpPr/>
          <p:nvPr/>
        </p:nvSpPr>
        <p:spPr>
          <a:xfrm>
            <a:off x="214425" y="1064132"/>
            <a:ext cx="573865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6600" dirty="0" err="1">
                <a:solidFill>
                  <a:schemeClr val="bg1"/>
                </a:solidFill>
              </a:rPr>
              <a:t>Lost</a:t>
            </a:r>
            <a:r>
              <a:rPr lang="es-ES" sz="6600" dirty="0">
                <a:solidFill>
                  <a:schemeClr val="bg1"/>
                </a:solidFill>
              </a:rPr>
              <a:t> in Torino </a:t>
            </a:r>
          </a:p>
        </p:txBody>
      </p:sp>
    </p:spTree>
    <p:extLst>
      <p:ext uri="{BB962C8B-B14F-4D97-AF65-F5344CB8AC3E}">
        <p14:creationId xmlns:p14="http://schemas.microsoft.com/office/powerpoint/2010/main" val="1669316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688" y="1121693"/>
            <a:ext cx="5213246" cy="5571351"/>
          </a:xfrm>
          <a:prstGeom prst="rect">
            <a:avLst/>
          </a:prstGeom>
        </p:spPr>
      </p:pic>
      <p:sp>
        <p:nvSpPr>
          <p:cNvPr id="7" name="Llamada de nube 6"/>
          <p:cNvSpPr/>
          <p:nvPr/>
        </p:nvSpPr>
        <p:spPr>
          <a:xfrm>
            <a:off x="214425" y="2866091"/>
            <a:ext cx="3843161" cy="3546530"/>
          </a:xfrm>
          <a:prstGeom prst="cloudCallout">
            <a:avLst>
              <a:gd name="adj1" fmla="val 64672"/>
              <a:gd name="adj2" fmla="val -8447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Excuse me sir  ! </a:t>
            </a:r>
            <a:r>
              <a:rPr lang="es-ES" sz="2400" dirty="0" err="1" smtClean="0"/>
              <a:t>How</a:t>
            </a:r>
            <a:r>
              <a:rPr lang="es-ES" sz="2400" dirty="0" smtClean="0"/>
              <a:t> do I do </a:t>
            </a:r>
            <a:r>
              <a:rPr lang="es-ES" sz="2400" dirty="0" err="1" smtClean="0"/>
              <a:t>to</a:t>
            </a:r>
            <a:r>
              <a:rPr lang="es-ES" sz="2400" dirty="0" smtClean="0"/>
              <a:t> </a:t>
            </a:r>
            <a:r>
              <a:rPr lang="es-ES" sz="2400" dirty="0" err="1" smtClean="0"/>
              <a:t>teleport</a:t>
            </a:r>
            <a:r>
              <a:rPr lang="es-ES" sz="2400" dirty="0" smtClean="0"/>
              <a:t> me </a:t>
            </a:r>
            <a:r>
              <a:rPr lang="es-ES" sz="2400" dirty="0" err="1" smtClean="0"/>
              <a:t>to</a:t>
            </a:r>
            <a:r>
              <a:rPr lang="es-ES" sz="2400" dirty="0" smtClean="0"/>
              <a:t> Colombia???</a:t>
            </a:r>
            <a:endParaRPr lang="es-ES" sz="2400" dirty="0"/>
          </a:p>
        </p:txBody>
      </p:sp>
      <p:sp>
        <p:nvSpPr>
          <p:cNvPr id="8" name="Llamada de nube 7"/>
          <p:cNvSpPr/>
          <p:nvPr/>
        </p:nvSpPr>
        <p:spPr>
          <a:xfrm>
            <a:off x="6630689" y="247432"/>
            <a:ext cx="2160746" cy="1863991"/>
          </a:xfrm>
          <a:prstGeom prst="cloudCallout">
            <a:avLst>
              <a:gd name="adj1" fmla="val -35336"/>
              <a:gd name="adj2" fmla="val 456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Mai</a:t>
            </a:r>
            <a:r>
              <a:rPr lang="es-ES" dirty="0" smtClean="0"/>
              <a:t> </a:t>
            </a:r>
            <a:r>
              <a:rPr lang="es-ES" dirty="0" err="1" smtClean="0"/>
              <a:t>stato</a:t>
            </a:r>
            <a:r>
              <a:rPr lang="es-ES" dirty="0" smtClean="0"/>
              <a:t> in Colombia </a:t>
            </a:r>
            <a:r>
              <a:rPr lang="es-ES" dirty="0" err="1" smtClean="0"/>
              <a:t>signorina</a:t>
            </a:r>
            <a:r>
              <a:rPr lang="es-ES" dirty="0" smtClean="0"/>
              <a:t>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128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907" y="1204171"/>
            <a:ext cx="5947599" cy="5278558"/>
          </a:xfrm>
          <a:prstGeom prst="rect">
            <a:avLst/>
          </a:prstGeom>
        </p:spPr>
      </p:pic>
      <p:sp>
        <p:nvSpPr>
          <p:cNvPr id="6" name="Llamada de nube 5"/>
          <p:cNvSpPr/>
          <p:nvPr/>
        </p:nvSpPr>
        <p:spPr>
          <a:xfrm>
            <a:off x="1929827" y="1451603"/>
            <a:ext cx="2490633" cy="2012450"/>
          </a:xfrm>
          <a:prstGeom prst="cloudCallout">
            <a:avLst>
              <a:gd name="adj1" fmla="val 135355"/>
              <a:gd name="adj2" fmla="val 247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Prego</a:t>
            </a:r>
            <a:r>
              <a:rPr lang="es-ES" dirty="0" smtClean="0"/>
              <a:t>! </a:t>
            </a:r>
            <a:r>
              <a:rPr lang="es-ES" dirty="0" err="1" smtClean="0"/>
              <a:t>Benvenuta</a:t>
            </a:r>
            <a:r>
              <a:rPr lang="es-ES" dirty="0" smtClean="0"/>
              <a:t> a Torino </a:t>
            </a:r>
            <a:r>
              <a:rPr lang="es-ES" dirty="0" err="1" smtClean="0"/>
              <a:t>signorina</a:t>
            </a:r>
            <a:r>
              <a:rPr lang="es-ES" dirty="0" smtClean="0"/>
              <a:t>! </a:t>
            </a:r>
            <a:endParaRPr lang="es-ES" dirty="0"/>
          </a:p>
        </p:txBody>
      </p:sp>
      <p:sp>
        <p:nvSpPr>
          <p:cNvPr id="7" name="Llamada de nube 6"/>
          <p:cNvSpPr/>
          <p:nvPr/>
        </p:nvSpPr>
        <p:spPr>
          <a:xfrm>
            <a:off x="6267814" y="131964"/>
            <a:ext cx="2243218" cy="1550576"/>
          </a:xfrm>
          <a:prstGeom prst="cloudCallout">
            <a:avLst>
              <a:gd name="adj1" fmla="val -63209"/>
              <a:gd name="adj2" fmla="val 625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Torino???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3131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712" y="1205625"/>
            <a:ext cx="3246399" cy="5089749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3649560" y="257199"/>
            <a:ext cx="4533817" cy="3295378"/>
          </a:xfrm>
          <a:prstGeom prst="cloudCallout">
            <a:avLst>
              <a:gd name="adj1" fmla="val -68997"/>
              <a:gd name="adj2" fmla="val -872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goodness</a:t>
            </a:r>
            <a:r>
              <a:rPr lang="es-ES" dirty="0" smtClean="0"/>
              <a:t> sake! I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go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class</a:t>
            </a:r>
            <a:r>
              <a:rPr lang="es-ES" dirty="0" smtClean="0"/>
              <a:t> </a:t>
            </a:r>
            <a:r>
              <a:rPr lang="es-ES" dirty="0" err="1" smtClean="0"/>
              <a:t>how</a:t>
            </a:r>
            <a:r>
              <a:rPr lang="es-ES" dirty="0" smtClean="0"/>
              <a:t> can I </a:t>
            </a:r>
            <a:r>
              <a:rPr lang="es-ES" dirty="0" err="1" smtClean="0"/>
              <a:t>teleport</a:t>
            </a:r>
            <a:r>
              <a:rPr lang="es-ES" dirty="0" smtClean="0"/>
              <a:t> me..? 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MacBook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so </a:t>
            </a:r>
            <a:r>
              <a:rPr lang="es-ES" dirty="0" err="1" smtClean="0"/>
              <a:t>difficult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hand</a:t>
            </a:r>
            <a:r>
              <a:rPr lang="es-ES" dirty="0" smtClean="0"/>
              <a:t>!!!!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22029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996650"/>
            <a:ext cx="4214530" cy="5683550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5691387" y="1"/>
            <a:ext cx="3295860" cy="2330876"/>
          </a:xfrm>
          <a:prstGeom prst="cloudCallout">
            <a:avLst>
              <a:gd name="adj1" fmla="val -96359"/>
              <a:gd name="adj2" fmla="val 279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Cata </a:t>
            </a:r>
            <a:r>
              <a:rPr lang="es-ES" dirty="0" err="1" smtClean="0"/>
              <a:t>help</a:t>
            </a:r>
            <a:r>
              <a:rPr lang="es-ES" dirty="0" smtClean="0"/>
              <a:t> me!!!!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70585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858275"/>
            <a:ext cx="6756400" cy="5816600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4497642" y="385799"/>
            <a:ext cx="3267724" cy="2507701"/>
          </a:xfrm>
          <a:prstGeom prst="cloudCallout">
            <a:avLst>
              <a:gd name="adj1" fmla="val -62161"/>
              <a:gd name="adj2" fmla="val 379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Thx</a:t>
            </a:r>
            <a:r>
              <a:rPr lang="es-ES" dirty="0" smtClean="0"/>
              <a:t> Cata !!! </a:t>
            </a:r>
            <a:r>
              <a:rPr lang="es-ES" dirty="0" err="1" smtClean="0"/>
              <a:t>Everything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completely</a:t>
            </a:r>
            <a:r>
              <a:rPr lang="es-ES" dirty="0" smtClean="0"/>
              <a:t> </a:t>
            </a:r>
            <a:r>
              <a:rPr lang="es-ES" dirty="0" err="1" smtClean="0"/>
              <a:t>different</a:t>
            </a:r>
            <a:r>
              <a:rPr lang="es-ES" dirty="0" smtClean="0"/>
              <a:t> in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MacBook</a:t>
            </a:r>
            <a:r>
              <a:rPr lang="es-ES" dirty="0" smtClean="0"/>
              <a:t>!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59836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227" y="659074"/>
            <a:ext cx="4897164" cy="5764900"/>
          </a:xfrm>
          <a:prstGeom prst="rect">
            <a:avLst/>
          </a:prstGeom>
        </p:spPr>
      </p:pic>
      <p:sp>
        <p:nvSpPr>
          <p:cNvPr id="5" name="Llamada de nube 4"/>
          <p:cNvSpPr/>
          <p:nvPr/>
        </p:nvSpPr>
        <p:spPr>
          <a:xfrm>
            <a:off x="337625" y="819825"/>
            <a:ext cx="2684919" cy="2170126"/>
          </a:xfrm>
          <a:prstGeom prst="cloudCallout">
            <a:avLst>
              <a:gd name="adj1" fmla="val 132473"/>
              <a:gd name="adj2" fmla="val 11397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Well</a:t>
            </a:r>
            <a:r>
              <a:rPr lang="es-ES" dirty="0" smtClean="0"/>
              <a:t> </a:t>
            </a:r>
            <a:r>
              <a:rPr lang="es-ES" dirty="0" err="1" smtClean="0"/>
              <a:t>after</a:t>
            </a:r>
            <a:r>
              <a:rPr lang="es-ES" dirty="0" smtClean="0"/>
              <a:t> </a:t>
            </a:r>
            <a:r>
              <a:rPr lang="es-ES" dirty="0" err="1" smtClean="0"/>
              <a:t>all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funny</a:t>
            </a:r>
            <a:r>
              <a:rPr lang="es-ES" dirty="0" smtClean="0"/>
              <a:t> and </a:t>
            </a:r>
            <a:r>
              <a:rPr lang="es-ES" dirty="0" err="1" smtClean="0"/>
              <a:t>intersting</a:t>
            </a:r>
            <a:r>
              <a:rPr lang="es-ES" dirty="0" smtClean="0"/>
              <a:t>! LOL!</a:t>
            </a:r>
            <a:endParaRPr lang="es-ES" dirty="0"/>
          </a:p>
        </p:txBody>
      </p:sp>
      <p:sp>
        <p:nvSpPr>
          <p:cNvPr id="6" name="Llamada de nube 5"/>
          <p:cNvSpPr/>
          <p:nvPr/>
        </p:nvSpPr>
        <p:spPr>
          <a:xfrm>
            <a:off x="1237957" y="3279301"/>
            <a:ext cx="2170444" cy="1768251"/>
          </a:xfrm>
          <a:prstGeom prst="cloudCallout">
            <a:avLst>
              <a:gd name="adj1" fmla="val 116204"/>
              <a:gd name="adj2" fmla="val 10334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Yes , BTW!  </a:t>
            </a:r>
            <a:r>
              <a:rPr lang="es-ES" dirty="0" err="1" smtClean="0"/>
              <a:t>Did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know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can </a:t>
            </a:r>
            <a:r>
              <a:rPr lang="es-ES" dirty="0" err="1" smtClean="0"/>
              <a:t>fly</a:t>
            </a:r>
            <a:r>
              <a:rPr lang="es-ES" dirty="0"/>
              <a:t>?</a:t>
            </a:r>
          </a:p>
        </p:txBody>
      </p:sp>
      <p:sp>
        <p:nvSpPr>
          <p:cNvPr id="7" name="Llamada de nube 6"/>
          <p:cNvSpPr/>
          <p:nvPr/>
        </p:nvSpPr>
        <p:spPr>
          <a:xfrm>
            <a:off x="6752491" y="819825"/>
            <a:ext cx="2106135" cy="2170126"/>
          </a:xfrm>
          <a:prstGeom prst="cloudCallout">
            <a:avLst>
              <a:gd name="adj1" fmla="val -40928"/>
              <a:gd name="adj2" fmla="val 9810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Wow</a:t>
            </a:r>
            <a:r>
              <a:rPr lang="es-ES" dirty="0" smtClean="0"/>
              <a:t> !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real </a:t>
            </a:r>
            <a:r>
              <a:rPr lang="es-ES" dirty="0" err="1" smtClean="0"/>
              <a:t>future</a:t>
            </a:r>
            <a:r>
              <a:rPr lang="es-ES" dirty="0" smtClean="0"/>
              <a:t> of </a:t>
            </a:r>
            <a:r>
              <a:rPr lang="es-ES" dirty="0" err="1" smtClean="0"/>
              <a:t>classes</a:t>
            </a:r>
            <a:r>
              <a:rPr lang="es-ES" dirty="0" smtClean="0"/>
              <a:t>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5169404"/>
      </p:ext>
    </p:extLst>
  </p:cSld>
  <p:clrMapOvr>
    <a:masterClrMapping/>
  </p:clrMapOvr>
</p:sld>
</file>

<file path=ppt/theme/theme1.xml><?xml version="1.0" encoding="utf-8"?>
<a:theme xmlns:a="http://schemas.openxmlformats.org/drawingml/2006/main" name="Cielo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Cielo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Cielo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Cielo.thmx</Template>
  <TotalTime>865</TotalTime>
  <Words>157</Words>
  <Application>Microsoft Office PowerPoint</Application>
  <PresentationFormat>Presentación en pantalla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Cielo</vt:lpstr>
      <vt:lpstr>My experience in Second Life </vt:lpstr>
      <vt:lpstr>Presentación de PowerPoint</vt:lpstr>
      <vt:lpstr>Alondra7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experience in Second Life</dc:title>
  <dc:creator>Alejandra Rodriguez</dc:creator>
  <cp:lastModifiedBy>harold</cp:lastModifiedBy>
  <cp:revision>16</cp:revision>
  <dcterms:created xsi:type="dcterms:W3CDTF">2012-02-19T18:38:44Z</dcterms:created>
  <dcterms:modified xsi:type="dcterms:W3CDTF">2012-03-05T02:26:27Z</dcterms:modified>
</cp:coreProperties>
</file>