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old" initials="h"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69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3-04T21:43:50.431" idx="1">
    <p:pos x="10" y="10"/>
    <p:text>OK, Amauri... this is certainly an asset SL has...
H</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3-04T21:44:36.919" idx="2">
    <p:pos x="10" y="10"/>
    <p:text>This, as a comment, does not make that much sense, Amauri...
H</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2-03-04T21:45:21.301" idx="3">
    <p:pos x="10" y="10"/>
    <p:text>Of course, this is a safe way to deal with it!!
H</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2-03-04T21:46:15.324" idx="4">
    <p:pos x="10" y="10"/>
    <p:text>Both points are interesting. Amauri, I appreciate you taking time to assemble all this.
3.8/5.0
Harold</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165D27D3-E124-49EE-9065-AF2E3BBC99B6}" type="datetimeFigureOut">
              <a:rPr lang="es-CO" smtClean="0"/>
              <a:t>04/03/2012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17EA2C8-32FE-4824-95C5-56CE9F8FDD0E}"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165D27D3-E124-49EE-9065-AF2E3BBC99B6}" type="datetimeFigureOut">
              <a:rPr lang="es-CO" smtClean="0"/>
              <a:t>04/03/2012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17EA2C8-32FE-4824-95C5-56CE9F8FDD0E}"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165D27D3-E124-49EE-9065-AF2E3BBC99B6}" type="datetimeFigureOut">
              <a:rPr lang="es-CO" smtClean="0"/>
              <a:t>04/03/2012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17EA2C8-32FE-4824-95C5-56CE9F8FDD0E}"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165D27D3-E124-49EE-9065-AF2E3BBC99B6}" type="datetimeFigureOut">
              <a:rPr lang="es-CO" smtClean="0"/>
              <a:t>04/03/2012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17EA2C8-32FE-4824-95C5-56CE9F8FDD0E}"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65D27D3-E124-49EE-9065-AF2E3BBC99B6}" type="datetimeFigureOut">
              <a:rPr lang="es-CO" smtClean="0"/>
              <a:t>04/03/2012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17EA2C8-32FE-4824-95C5-56CE9F8FDD0E}"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165D27D3-E124-49EE-9065-AF2E3BBC99B6}" type="datetimeFigureOut">
              <a:rPr lang="es-CO" smtClean="0"/>
              <a:t>04/03/2012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017EA2C8-32FE-4824-95C5-56CE9F8FDD0E}"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165D27D3-E124-49EE-9065-AF2E3BBC99B6}" type="datetimeFigureOut">
              <a:rPr lang="es-CO" smtClean="0"/>
              <a:t>04/03/2012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017EA2C8-32FE-4824-95C5-56CE9F8FDD0E}"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165D27D3-E124-49EE-9065-AF2E3BBC99B6}" type="datetimeFigureOut">
              <a:rPr lang="es-CO" smtClean="0"/>
              <a:t>04/03/2012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017EA2C8-32FE-4824-95C5-56CE9F8FDD0E}"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65D27D3-E124-49EE-9065-AF2E3BBC99B6}" type="datetimeFigureOut">
              <a:rPr lang="es-CO" smtClean="0"/>
              <a:t>04/03/2012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017EA2C8-32FE-4824-95C5-56CE9F8FDD0E}"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65D27D3-E124-49EE-9065-AF2E3BBC99B6}" type="datetimeFigureOut">
              <a:rPr lang="es-CO" smtClean="0"/>
              <a:t>04/03/2012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017EA2C8-32FE-4824-95C5-56CE9F8FDD0E}"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65D27D3-E124-49EE-9065-AF2E3BBC99B6}" type="datetimeFigureOut">
              <a:rPr lang="es-CO" smtClean="0"/>
              <a:t>04/03/2012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017EA2C8-32FE-4824-95C5-56CE9F8FDD0E}"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29000" b="-29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5D27D3-E124-49EE-9065-AF2E3BBC99B6}" type="datetimeFigureOut">
              <a:rPr lang="es-CO" smtClean="0"/>
              <a:t>04/03/2012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7EA2C8-32FE-4824-95C5-56CE9F8FDD0E}"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dokimos.org/secondlife/education/experience.html"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comments" Target="../comments/commen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2643182"/>
            <a:ext cx="7772400" cy="1470025"/>
          </a:xfrm>
        </p:spPr>
        <p:txBody>
          <a:bodyPr/>
          <a:lstStyle/>
          <a:p>
            <a:r>
              <a:rPr lang="es-CO" dirty="0" smtClean="0">
                <a:latin typeface="Andalus" pitchFamily="18" charset="-78"/>
                <a:cs typeface="Andalus" pitchFamily="18" charset="-78"/>
              </a:rPr>
              <a:t>AMAURI BARBOSA.</a:t>
            </a:r>
            <a:br>
              <a:rPr lang="es-CO" dirty="0" smtClean="0">
                <a:latin typeface="Andalus" pitchFamily="18" charset="-78"/>
                <a:cs typeface="Andalus" pitchFamily="18" charset="-78"/>
              </a:rPr>
            </a:br>
            <a:r>
              <a:rPr lang="es-CO" dirty="0" smtClean="0">
                <a:latin typeface="Andalus" pitchFamily="18" charset="-78"/>
                <a:cs typeface="Andalus" pitchFamily="18" charset="-78"/>
              </a:rPr>
              <a:t>PEDAGOGÍA Y DIDACTICA 1.</a:t>
            </a:r>
            <a:endParaRPr lang="es-CO"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85794"/>
            <a:ext cx="8229600" cy="1143000"/>
          </a:xfrm>
        </p:spPr>
        <p:txBody>
          <a:bodyPr>
            <a:normAutofit fontScale="90000"/>
          </a:bodyPr>
          <a:lstStyle/>
          <a:p>
            <a:r>
              <a:rPr lang="en-US" b="1" dirty="0" smtClean="0">
                <a:latin typeface="Andalus" pitchFamily="18" charset="-78"/>
                <a:cs typeface="Andalus" pitchFamily="18" charset="-78"/>
              </a:rPr>
              <a:t>IMMERSIVE EXPERIENCE IN SECOND LIFE.</a:t>
            </a:r>
            <a:r>
              <a:rPr lang="en-US" b="1" dirty="0"/>
              <a:t/>
            </a:r>
            <a:br>
              <a:rPr lang="en-US" b="1" dirty="0"/>
            </a:br>
            <a:endParaRPr lang="es-CO" dirty="0"/>
          </a:p>
        </p:txBody>
      </p:sp>
      <p:sp>
        <p:nvSpPr>
          <p:cNvPr id="3" name="2 Marcador de contenido"/>
          <p:cNvSpPr>
            <a:spLocks noGrp="1"/>
          </p:cNvSpPr>
          <p:nvPr>
            <p:ph idx="1"/>
          </p:nvPr>
        </p:nvSpPr>
        <p:spPr>
          <a:xfrm>
            <a:off x="357158" y="1857364"/>
            <a:ext cx="8286808" cy="2311409"/>
          </a:xfrm>
        </p:spPr>
        <p:txBody>
          <a:bodyPr>
            <a:normAutofit/>
          </a:bodyPr>
          <a:lstStyle/>
          <a:p>
            <a:r>
              <a:rPr lang="en-US" sz="2800" dirty="0">
                <a:solidFill>
                  <a:srgbClr val="FFFF00"/>
                </a:solidFill>
                <a:latin typeface="Andalus" pitchFamily="18" charset="-78"/>
                <a:cs typeface="Andalus" pitchFamily="18" charset="-78"/>
              </a:rPr>
              <a:t>One of the greatest assets of Second Life is the ability to connect and collaborate with people from all over the world, in real time, and in the same space. </a:t>
            </a:r>
            <a:endParaRPr lang="es-CO" sz="2800" dirty="0">
              <a:solidFill>
                <a:srgbClr val="FFFF00"/>
              </a:solidFill>
              <a:latin typeface="Andalus" pitchFamily="18" charset="-78"/>
              <a:cs typeface="Andalus" pitchFamily="18" charset="-78"/>
            </a:endParaRPr>
          </a:p>
        </p:txBody>
      </p:sp>
      <p:pic>
        <p:nvPicPr>
          <p:cNvPr id="1026" name="Picture 2" descr="http://d.emule.com/second-life-1-18-5-3-ingles/second-life-1-18-5-3-ingles-1.jpg"/>
          <p:cNvPicPr>
            <a:picLocks noChangeAspect="1" noChangeArrowheads="1"/>
          </p:cNvPicPr>
          <p:nvPr/>
        </p:nvPicPr>
        <p:blipFill>
          <a:blip r:embed="rId2"/>
          <a:srcRect/>
          <a:stretch>
            <a:fillRect/>
          </a:stretch>
        </p:blipFill>
        <p:spPr bwMode="auto">
          <a:xfrm>
            <a:off x="1785918" y="3571876"/>
            <a:ext cx="5238750" cy="30289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57166"/>
            <a:ext cx="4329114" cy="6500834"/>
          </a:xfrm>
        </p:spPr>
        <p:txBody>
          <a:bodyPr>
            <a:normAutofit lnSpcReduction="10000"/>
          </a:bodyPr>
          <a:lstStyle/>
          <a:p>
            <a:r>
              <a:rPr lang="en-US" sz="2800" dirty="0">
                <a:solidFill>
                  <a:srgbClr val="FFFF00"/>
                </a:solidFill>
                <a:latin typeface="Andalus" pitchFamily="18" charset="-78"/>
                <a:cs typeface="Andalus" pitchFamily="18" charset="-78"/>
              </a:rPr>
              <a:t> It is a space to explore, role-play, deconstruct, and reconstruct the text of </a:t>
            </a:r>
            <a:r>
              <a:rPr lang="en-US" sz="2800" dirty="0" err="1" smtClean="0">
                <a:solidFill>
                  <a:srgbClr val="FFFF00"/>
                </a:solidFill>
                <a:latin typeface="Andalus" pitchFamily="18" charset="-78"/>
                <a:cs typeface="Andalus" pitchFamily="18" charset="-78"/>
              </a:rPr>
              <a:t>Shakespeare’s</a:t>
            </a:r>
            <a:r>
              <a:rPr lang="en-US" sz="2800" i="1" dirty="0" err="1" smtClean="0">
                <a:solidFill>
                  <a:srgbClr val="FFFF00"/>
                </a:solidFill>
                <a:latin typeface="Andalus" pitchFamily="18" charset="-78"/>
                <a:cs typeface="Andalus" pitchFamily="18" charset="-78"/>
              </a:rPr>
              <a:t>Macbeth</a:t>
            </a:r>
            <a:r>
              <a:rPr lang="en-US" sz="2800" dirty="0">
                <a:solidFill>
                  <a:srgbClr val="FFFF00"/>
                </a:solidFill>
                <a:latin typeface="Andalus" pitchFamily="18" charset="-78"/>
                <a:cs typeface="Andalus" pitchFamily="18" charset="-78"/>
              </a:rPr>
              <a:t>. </a:t>
            </a:r>
            <a:endParaRPr lang="en-US" sz="2800" dirty="0" smtClean="0">
              <a:solidFill>
                <a:srgbClr val="FFFF00"/>
              </a:solidFill>
              <a:latin typeface="Andalus" pitchFamily="18" charset="-78"/>
              <a:cs typeface="Andalus" pitchFamily="18" charset="-78"/>
            </a:endParaRPr>
          </a:p>
          <a:p>
            <a:r>
              <a:rPr lang="en-US" sz="2800" dirty="0">
                <a:solidFill>
                  <a:srgbClr val="FFFF00"/>
                </a:solidFill>
                <a:latin typeface="Andalus" pitchFamily="18" charset="-78"/>
                <a:cs typeface="Andalus" pitchFamily="18" charset="-78"/>
              </a:rPr>
              <a:t>Upon Exploring the three-dimensional, immersive build, avatars will actually walk through scenes in the play, hear voices of professional  actors, and experience the classic story in an exciting new way. </a:t>
            </a:r>
            <a:endParaRPr lang="en-US" sz="2800" dirty="0" smtClean="0">
              <a:solidFill>
                <a:srgbClr val="FFFF00"/>
              </a:solidFill>
              <a:latin typeface="Andalus" pitchFamily="18" charset="-78"/>
              <a:cs typeface="Andalus" pitchFamily="18" charset="-78"/>
            </a:endParaRPr>
          </a:p>
        </p:txBody>
      </p:sp>
      <p:pic>
        <p:nvPicPr>
          <p:cNvPr id="15362" name="Picture 2" descr="http://www.mmorpggratis.com/pics/foto_second_life.jpg"/>
          <p:cNvPicPr>
            <a:picLocks noChangeAspect="1" noChangeArrowheads="1"/>
          </p:cNvPicPr>
          <p:nvPr/>
        </p:nvPicPr>
        <p:blipFill>
          <a:blip r:embed="rId2"/>
          <a:srcRect/>
          <a:stretch>
            <a:fillRect/>
          </a:stretch>
        </p:blipFill>
        <p:spPr bwMode="auto">
          <a:xfrm>
            <a:off x="4929190" y="428604"/>
            <a:ext cx="3857652" cy="600079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857232"/>
            <a:ext cx="8229600" cy="4525963"/>
          </a:xfrm>
        </p:spPr>
        <p:txBody>
          <a:bodyPr>
            <a:normAutofit/>
          </a:bodyPr>
          <a:lstStyle/>
          <a:p>
            <a:r>
              <a:rPr lang="en-US" sz="2800" dirty="0">
                <a:solidFill>
                  <a:srgbClr val="FFFF00"/>
                </a:solidFill>
                <a:latin typeface="Andalus" pitchFamily="18" charset="-78"/>
                <a:cs typeface="Andalus" pitchFamily="18" charset="-78"/>
              </a:rPr>
              <a:t>This installation has been frequently utilized for teaching purposes in Second Life</a:t>
            </a:r>
            <a:r>
              <a:rPr lang="en-US" sz="2800" dirty="0" smtClean="0">
                <a:solidFill>
                  <a:srgbClr val="FFFF00"/>
                </a:solidFill>
                <a:latin typeface="Andalus" pitchFamily="18" charset="-78"/>
                <a:cs typeface="Andalus" pitchFamily="18" charset="-78"/>
              </a:rPr>
              <a:t>.</a:t>
            </a:r>
          </a:p>
          <a:p>
            <a:endParaRPr lang="es-CO" sz="2800" dirty="0">
              <a:solidFill>
                <a:srgbClr val="FFFF00"/>
              </a:solidFill>
              <a:latin typeface="Andalus" pitchFamily="18" charset="-78"/>
              <a:cs typeface="Andalus" pitchFamily="18" charset="-78"/>
            </a:endParaRPr>
          </a:p>
        </p:txBody>
      </p:sp>
      <p:pic>
        <p:nvPicPr>
          <p:cNvPr id="16386" name="Picture 2" descr="macbeth good new1"/>
          <p:cNvPicPr>
            <a:picLocks noChangeAspect="1" noChangeArrowheads="1"/>
          </p:cNvPicPr>
          <p:nvPr/>
        </p:nvPicPr>
        <p:blipFill>
          <a:blip r:embed="rId2"/>
          <a:srcRect/>
          <a:stretch>
            <a:fillRect/>
          </a:stretch>
        </p:blipFill>
        <p:spPr bwMode="auto">
          <a:xfrm>
            <a:off x="1285852" y="2071678"/>
            <a:ext cx="5715040" cy="392909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14810" y="1571612"/>
            <a:ext cx="4614866" cy="4429156"/>
          </a:xfrm>
        </p:spPr>
        <p:txBody>
          <a:bodyPr>
            <a:normAutofit/>
          </a:bodyPr>
          <a:lstStyle/>
          <a:p>
            <a:r>
              <a:rPr lang="en-US" sz="2800" dirty="0" smtClean="0">
                <a:solidFill>
                  <a:srgbClr val="FFFF00"/>
                </a:solidFill>
                <a:latin typeface="Andalus" pitchFamily="18" charset="-78"/>
                <a:cs typeface="Andalus" pitchFamily="18" charset="-78"/>
              </a:rPr>
              <a:t>Second </a:t>
            </a:r>
            <a:r>
              <a:rPr lang="en-US" sz="2800" dirty="0">
                <a:solidFill>
                  <a:srgbClr val="FFFF00"/>
                </a:solidFill>
                <a:latin typeface="Andalus" pitchFamily="18" charset="-78"/>
                <a:cs typeface="Andalus" pitchFamily="18" charset="-78"/>
              </a:rPr>
              <a:t>Life is for you what you make it into and make to be for yourself. If you don't like what someone else makes it into, there are other places in SL to go. </a:t>
            </a:r>
            <a:endParaRPr lang="es-CO" sz="2800" dirty="0">
              <a:solidFill>
                <a:srgbClr val="FFFF00"/>
              </a:solidFill>
              <a:latin typeface="Andalus" pitchFamily="18" charset="-78"/>
              <a:cs typeface="Andalus" pitchFamily="18" charset="-78"/>
            </a:endParaRPr>
          </a:p>
        </p:txBody>
      </p:sp>
      <p:pic>
        <p:nvPicPr>
          <p:cNvPr id="17410" name="Picture 2" descr="http://www.mediaman.com.au/profiles/second_life2.jpg"/>
          <p:cNvPicPr>
            <a:picLocks noChangeAspect="1" noChangeArrowheads="1"/>
          </p:cNvPicPr>
          <p:nvPr/>
        </p:nvPicPr>
        <p:blipFill>
          <a:blip r:embed="rId2"/>
          <a:srcRect/>
          <a:stretch>
            <a:fillRect/>
          </a:stretch>
        </p:blipFill>
        <p:spPr bwMode="auto">
          <a:xfrm>
            <a:off x="357158" y="500042"/>
            <a:ext cx="3571868" cy="592935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214290"/>
            <a:ext cx="8229600" cy="2185989"/>
          </a:xfrm>
        </p:spPr>
        <p:txBody>
          <a:bodyPr>
            <a:normAutofit fontScale="85000" lnSpcReduction="20000"/>
          </a:bodyPr>
          <a:lstStyle/>
          <a:p>
            <a:r>
              <a:rPr lang="en-US" sz="2800" dirty="0" smtClean="0">
                <a:solidFill>
                  <a:srgbClr val="FFFF00"/>
                </a:solidFill>
                <a:latin typeface="Andalus" pitchFamily="18" charset="-78"/>
                <a:cs typeface="Andalus" pitchFamily="18" charset="-78"/>
              </a:rPr>
              <a:t>Second Life is not just about discovering our dark side but is also </a:t>
            </a:r>
            <a:r>
              <a:rPr lang="en-US" sz="2800" dirty="0">
                <a:solidFill>
                  <a:srgbClr val="FFFF00"/>
                </a:solidFill>
                <a:latin typeface="Andalus" pitchFamily="18" charset="-78"/>
                <a:cs typeface="Andalus" pitchFamily="18" charset="-78"/>
              </a:rPr>
              <a:t>b</a:t>
            </a:r>
            <a:r>
              <a:rPr lang="en-US" sz="2800" dirty="0" smtClean="0">
                <a:solidFill>
                  <a:srgbClr val="FFFF00"/>
                </a:solidFill>
                <a:latin typeface="Andalus" pitchFamily="18" charset="-78"/>
                <a:cs typeface="Andalus" pitchFamily="18" charset="-78"/>
              </a:rPr>
              <a:t>ut also discovering who we really are.</a:t>
            </a:r>
            <a:r>
              <a:rPr lang="en-US" sz="2800" dirty="0" smtClean="0"/>
              <a:t> </a:t>
            </a:r>
          </a:p>
          <a:p>
            <a:r>
              <a:rPr lang="en-US" sz="3000" dirty="0" smtClean="0">
                <a:solidFill>
                  <a:srgbClr val="FFFF00"/>
                </a:solidFill>
                <a:latin typeface="Andalus" pitchFamily="18" charset="-78"/>
                <a:cs typeface="Andalus" pitchFamily="18" charset="-78"/>
              </a:rPr>
              <a:t>As for educators, with a private island we can do what we need to without outside interference. If there is impropriety conducted by students in Second Life they can be held accountable. </a:t>
            </a:r>
            <a:endParaRPr lang="es-CO" sz="3000" dirty="0">
              <a:solidFill>
                <a:srgbClr val="FFFF00"/>
              </a:solidFill>
              <a:latin typeface="Andalus" pitchFamily="18" charset="-78"/>
              <a:cs typeface="Andalus" pitchFamily="18" charset="-78"/>
            </a:endParaRPr>
          </a:p>
        </p:txBody>
      </p:sp>
      <p:pic>
        <p:nvPicPr>
          <p:cNvPr id="18434" name="Picture 2" descr="http://stephenslighthouse.com/files/oldroot/other/6a00d8341cdb7b53ef01053685d7e7970c-800wi.jpg"/>
          <p:cNvPicPr>
            <a:picLocks noChangeAspect="1" noChangeArrowheads="1"/>
          </p:cNvPicPr>
          <p:nvPr/>
        </p:nvPicPr>
        <p:blipFill>
          <a:blip r:embed="rId2"/>
          <a:srcRect/>
          <a:stretch>
            <a:fillRect/>
          </a:stretch>
        </p:blipFill>
        <p:spPr bwMode="auto">
          <a:xfrm>
            <a:off x="714348" y="2285992"/>
            <a:ext cx="7620000" cy="3214710"/>
          </a:xfrm>
          <a:prstGeom prst="rect">
            <a:avLst/>
          </a:prstGeom>
          <a:noFill/>
        </p:spPr>
      </p:pic>
      <p:sp>
        <p:nvSpPr>
          <p:cNvPr id="5" name="4 Rectángulo"/>
          <p:cNvSpPr/>
          <p:nvPr/>
        </p:nvSpPr>
        <p:spPr>
          <a:xfrm>
            <a:off x="571472" y="5572140"/>
            <a:ext cx="7786742" cy="1200329"/>
          </a:xfrm>
          <a:prstGeom prst="rect">
            <a:avLst/>
          </a:prstGeom>
        </p:spPr>
        <p:txBody>
          <a:bodyPr wrap="square">
            <a:spAutoFit/>
          </a:bodyPr>
          <a:lstStyle/>
          <a:p>
            <a:r>
              <a:rPr lang="en-US" dirty="0"/>
              <a:t>An introduction to Second Life...</a:t>
            </a:r>
            <a:r>
              <a:rPr lang="en-US" dirty="0" smtClean="0"/>
              <a:t/>
            </a:r>
            <a:br>
              <a:rPr lang="en-US" dirty="0" smtClean="0"/>
            </a:br>
            <a:r>
              <a:rPr lang="en-US" dirty="0" err="1"/>
              <a:t>Nerdcore</a:t>
            </a:r>
            <a:r>
              <a:rPr lang="en-US" dirty="0"/>
              <a:t> Rising's video on Second Life "Nerd of the Week", episode 2 (mature rated</a:t>
            </a:r>
            <a:r>
              <a:rPr lang="en-US" dirty="0" smtClean="0"/>
              <a:t>).</a:t>
            </a:r>
          </a:p>
          <a:p>
            <a:r>
              <a:rPr lang="es-CO" dirty="0" smtClean="0">
                <a:hlinkClick r:id="rId3"/>
              </a:rPr>
              <a:t>http://dokimos.org/secondlife/education/experience.html</a:t>
            </a:r>
            <a:endParaRPr lang="es-CO"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122</Words>
  <Application>Microsoft Office PowerPoint</Application>
  <PresentationFormat>Presentación en pantalla (4:3)</PresentationFormat>
  <Paragraphs>11</Paragraphs>
  <Slides>6</Slides>
  <Notes>0</Notes>
  <HiddenSlides>0</HiddenSlides>
  <MMClips>0</MMClips>
  <ScaleCrop>false</ScaleCrop>
  <HeadingPairs>
    <vt:vector size="4" baseType="variant">
      <vt:variant>
        <vt:lpstr>Tema</vt:lpstr>
      </vt:variant>
      <vt:variant>
        <vt:i4>1</vt:i4>
      </vt:variant>
      <vt:variant>
        <vt:lpstr>Títulos de diapositiva</vt:lpstr>
      </vt:variant>
      <vt:variant>
        <vt:i4>6</vt:i4>
      </vt:variant>
    </vt:vector>
  </HeadingPairs>
  <TitlesOfParts>
    <vt:vector size="7" baseType="lpstr">
      <vt:lpstr>Tema de Office</vt:lpstr>
      <vt:lpstr>AMAURI BARBOSA. PEDAGOGÍA Y DIDACTICA 1.</vt:lpstr>
      <vt:lpstr>IMMERSIVE EXPERIENCE IN SECOND LIFE. </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AMAURI BARBOSA. PEDAGOGÍA Y DIDACTICA 1.</dc:title>
  <dc:creator>JORGE</dc:creator>
  <cp:lastModifiedBy>harold</cp:lastModifiedBy>
  <cp:revision>11</cp:revision>
  <dcterms:created xsi:type="dcterms:W3CDTF">2012-02-26T23:55:13Z</dcterms:created>
  <dcterms:modified xsi:type="dcterms:W3CDTF">2012-03-05T02:46:15Z</dcterms:modified>
</cp:coreProperties>
</file>