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s/comment1.xml" ContentType="application/vnd.openxmlformats-officedocument.presentationml.comments+xml"/>
  <Override PartName="/ppt/comments/comment2.xml" ContentType="application/vnd.openxmlformats-officedocument.presentationml.comments+xml"/>
  <Override PartName="/ppt/comments/comment3.xml" ContentType="application/vnd.openxmlformats-officedocument.presentationml.comments+xml"/>
  <Override PartName="/ppt/comments/comment4.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Lst>
  <p:sldSz cx="9144000" cy="6858000" type="screen4x3"/>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arold" initials="h" lastIdx="6"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6" d="100"/>
          <a:sy n="76" d="100"/>
        </p:scale>
        <p:origin x="-120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commentAuthors" Target="commentAuthor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2-02-25T20:19:02.710" idx="1">
    <p:pos x="10" y="10"/>
    <p:text>Interesting cover slide!!!
Good!</p:text>
  </p:cm>
</p:cmLst>
</file>

<file path=ppt/comments/comment2.xml><?xml version="1.0" encoding="utf-8"?>
<p:cmLst xmlns:a="http://schemas.openxmlformats.org/drawingml/2006/main" xmlns:r="http://schemas.openxmlformats.org/officeDocument/2006/relationships" xmlns:p="http://schemas.openxmlformats.org/presentationml/2006/main">
  <p:cm authorId="0" dt="2012-02-25T20:20:31.240" idx="2">
    <p:pos x="10" y="10"/>
    <p:text>Well... changing your avatar is not that difficult, find your inventory and then slect what you want to wear by clicking on your avi. Try to see again the tutorial I e-mailed you!!! :)</p:text>
  </p:cm>
  <p:cm authorId="0" dt="2012-02-25T20:22:30.253" idx="3">
    <p:pos x="146" y="146"/>
    <p:text>I also think flying is one of the best experiences in SL. I like your emphasis on the social possibilities that this represents. I would like you to think of this from an educational perspective, especially when it comes to learning English!!!</p:text>
  </p:cm>
  <p:cm authorId="0" dt="2012-02-25T20:23:33.573" idx="4">
    <p:pos x="282" y="282"/>
    <p:text>I'm willing to see your new pictures, it is a matter of trying and working on it!! You are right in the sense that it is important to have a good Internet connection!!!
</p:text>
  </p:cm>
</p:cmLst>
</file>

<file path=ppt/comments/comment3.xml><?xml version="1.0" encoding="utf-8"?>
<p:cmLst xmlns:a="http://schemas.openxmlformats.org/drawingml/2006/main" xmlns:r="http://schemas.openxmlformats.org/officeDocument/2006/relationships" xmlns:p="http://schemas.openxmlformats.org/presentationml/2006/main">
  <p:cm authorId="0" dt="2012-02-25T20:23:53.931" idx="5">
    <p:pos x="10" y="10"/>
    <p:text>Nice memories!!!</p:text>
  </p:cm>
</p:cmLst>
</file>

<file path=ppt/comments/comment4.xml><?xml version="1.0" encoding="utf-8"?>
<p:cmLst xmlns:a="http://schemas.openxmlformats.org/drawingml/2006/main" xmlns:r="http://schemas.openxmlformats.org/officeDocument/2006/relationships" xmlns:p="http://schemas.openxmlformats.org/presentationml/2006/main">
  <p:cm authorId="0" dt="2012-02-25T20:24:41.184" idx="6">
    <p:pos x="10" y="10"/>
    <p:text>Catalina, this is a nice bitácora and I like the elements you are considering here!!!
Good!
4,5/5,0
Harold</p:text>
  </p:cm>
</p:cmLst>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fr-FR"/>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fr-FR"/>
          </a:p>
        </p:txBody>
      </p:sp>
      <p:sp>
        <p:nvSpPr>
          <p:cNvPr id="4" name="3 Marcador de fecha"/>
          <p:cNvSpPr>
            <a:spLocks noGrp="1"/>
          </p:cNvSpPr>
          <p:nvPr>
            <p:ph type="dt" sz="half" idx="10"/>
          </p:nvPr>
        </p:nvSpPr>
        <p:spPr/>
        <p:txBody>
          <a:bodyPr/>
          <a:lstStyle/>
          <a:p>
            <a:fld id="{39C2BD53-0DF5-46DB-B6FE-86898025F7E3}" type="datetimeFigureOut">
              <a:rPr lang="fr-FR" smtClean="0"/>
              <a:pPr/>
              <a:t>25/02/2012</a:t>
            </a:fld>
            <a:endParaRPr lang="fr-FR"/>
          </a:p>
        </p:txBody>
      </p:sp>
      <p:sp>
        <p:nvSpPr>
          <p:cNvPr id="5" name="4 Marcador de pie de página"/>
          <p:cNvSpPr>
            <a:spLocks noGrp="1"/>
          </p:cNvSpPr>
          <p:nvPr>
            <p:ph type="ftr" sz="quarter" idx="11"/>
          </p:nvPr>
        </p:nvSpPr>
        <p:spPr/>
        <p:txBody>
          <a:bodyPr/>
          <a:lstStyle/>
          <a:p>
            <a:endParaRPr lang="fr-FR"/>
          </a:p>
        </p:txBody>
      </p:sp>
      <p:sp>
        <p:nvSpPr>
          <p:cNvPr id="6" name="5 Marcador de número de diapositiva"/>
          <p:cNvSpPr>
            <a:spLocks noGrp="1"/>
          </p:cNvSpPr>
          <p:nvPr>
            <p:ph type="sldNum" sz="quarter" idx="12"/>
          </p:nvPr>
        </p:nvSpPr>
        <p:spPr/>
        <p:txBody>
          <a:bodyPr/>
          <a:lstStyle/>
          <a:p>
            <a:fld id="{731983E2-224B-4539-9AE6-0A62B49FBE00}" type="slidenum">
              <a:rPr lang="fr-FR" smtClean="0"/>
              <a:pPr/>
              <a:t>‹Nº›</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fr-FR"/>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fr-FR"/>
          </a:p>
        </p:txBody>
      </p:sp>
      <p:sp>
        <p:nvSpPr>
          <p:cNvPr id="4" name="3 Marcador de fecha"/>
          <p:cNvSpPr>
            <a:spLocks noGrp="1"/>
          </p:cNvSpPr>
          <p:nvPr>
            <p:ph type="dt" sz="half" idx="10"/>
          </p:nvPr>
        </p:nvSpPr>
        <p:spPr/>
        <p:txBody>
          <a:bodyPr/>
          <a:lstStyle/>
          <a:p>
            <a:fld id="{39C2BD53-0DF5-46DB-B6FE-86898025F7E3}" type="datetimeFigureOut">
              <a:rPr lang="fr-FR" smtClean="0"/>
              <a:pPr/>
              <a:t>25/02/2012</a:t>
            </a:fld>
            <a:endParaRPr lang="fr-FR"/>
          </a:p>
        </p:txBody>
      </p:sp>
      <p:sp>
        <p:nvSpPr>
          <p:cNvPr id="5" name="4 Marcador de pie de página"/>
          <p:cNvSpPr>
            <a:spLocks noGrp="1"/>
          </p:cNvSpPr>
          <p:nvPr>
            <p:ph type="ftr" sz="quarter" idx="11"/>
          </p:nvPr>
        </p:nvSpPr>
        <p:spPr/>
        <p:txBody>
          <a:bodyPr/>
          <a:lstStyle/>
          <a:p>
            <a:endParaRPr lang="fr-FR"/>
          </a:p>
        </p:txBody>
      </p:sp>
      <p:sp>
        <p:nvSpPr>
          <p:cNvPr id="6" name="5 Marcador de número de diapositiva"/>
          <p:cNvSpPr>
            <a:spLocks noGrp="1"/>
          </p:cNvSpPr>
          <p:nvPr>
            <p:ph type="sldNum" sz="quarter" idx="12"/>
          </p:nvPr>
        </p:nvSpPr>
        <p:spPr/>
        <p:txBody>
          <a:bodyPr/>
          <a:lstStyle/>
          <a:p>
            <a:fld id="{731983E2-224B-4539-9AE6-0A62B49FBE00}" type="slidenum">
              <a:rPr lang="fr-FR" smtClean="0"/>
              <a:pPr/>
              <a:t>‹Nº›</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fr-FR"/>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fr-FR"/>
          </a:p>
        </p:txBody>
      </p:sp>
      <p:sp>
        <p:nvSpPr>
          <p:cNvPr id="4" name="3 Marcador de fecha"/>
          <p:cNvSpPr>
            <a:spLocks noGrp="1"/>
          </p:cNvSpPr>
          <p:nvPr>
            <p:ph type="dt" sz="half" idx="10"/>
          </p:nvPr>
        </p:nvSpPr>
        <p:spPr/>
        <p:txBody>
          <a:bodyPr/>
          <a:lstStyle/>
          <a:p>
            <a:fld id="{39C2BD53-0DF5-46DB-B6FE-86898025F7E3}" type="datetimeFigureOut">
              <a:rPr lang="fr-FR" smtClean="0"/>
              <a:pPr/>
              <a:t>25/02/2012</a:t>
            </a:fld>
            <a:endParaRPr lang="fr-FR"/>
          </a:p>
        </p:txBody>
      </p:sp>
      <p:sp>
        <p:nvSpPr>
          <p:cNvPr id="5" name="4 Marcador de pie de página"/>
          <p:cNvSpPr>
            <a:spLocks noGrp="1"/>
          </p:cNvSpPr>
          <p:nvPr>
            <p:ph type="ftr" sz="quarter" idx="11"/>
          </p:nvPr>
        </p:nvSpPr>
        <p:spPr/>
        <p:txBody>
          <a:bodyPr/>
          <a:lstStyle/>
          <a:p>
            <a:endParaRPr lang="fr-FR"/>
          </a:p>
        </p:txBody>
      </p:sp>
      <p:sp>
        <p:nvSpPr>
          <p:cNvPr id="6" name="5 Marcador de número de diapositiva"/>
          <p:cNvSpPr>
            <a:spLocks noGrp="1"/>
          </p:cNvSpPr>
          <p:nvPr>
            <p:ph type="sldNum" sz="quarter" idx="12"/>
          </p:nvPr>
        </p:nvSpPr>
        <p:spPr/>
        <p:txBody>
          <a:bodyPr/>
          <a:lstStyle/>
          <a:p>
            <a:fld id="{731983E2-224B-4539-9AE6-0A62B49FBE00}" type="slidenum">
              <a:rPr lang="fr-FR" smtClean="0"/>
              <a:pPr/>
              <a:t>‹Nº›</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fr-FR"/>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fr-FR"/>
          </a:p>
        </p:txBody>
      </p:sp>
      <p:sp>
        <p:nvSpPr>
          <p:cNvPr id="4" name="3 Marcador de fecha"/>
          <p:cNvSpPr>
            <a:spLocks noGrp="1"/>
          </p:cNvSpPr>
          <p:nvPr>
            <p:ph type="dt" sz="half" idx="10"/>
          </p:nvPr>
        </p:nvSpPr>
        <p:spPr/>
        <p:txBody>
          <a:bodyPr/>
          <a:lstStyle/>
          <a:p>
            <a:fld id="{39C2BD53-0DF5-46DB-B6FE-86898025F7E3}" type="datetimeFigureOut">
              <a:rPr lang="fr-FR" smtClean="0"/>
              <a:pPr/>
              <a:t>25/02/2012</a:t>
            </a:fld>
            <a:endParaRPr lang="fr-FR"/>
          </a:p>
        </p:txBody>
      </p:sp>
      <p:sp>
        <p:nvSpPr>
          <p:cNvPr id="5" name="4 Marcador de pie de página"/>
          <p:cNvSpPr>
            <a:spLocks noGrp="1"/>
          </p:cNvSpPr>
          <p:nvPr>
            <p:ph type="ftr" sz="quarter" idx="11"/>
          </p:nvPr>
        </p:nvSpPr>
        <p:spPr/>
        <p:txBody>
          <a:bodyPr/>
          <a:lstStyle/>
          <a:p>
            <a:endParaRPr lang="fr-FR"/>
          </a:p>
        </p:txBody>
      </p:sp>
      <p:sp>
        <p:nvSpPr>
          <p:cNvPr id="6" name="5 Marcador de número de diapositiva"/>
          <p:cNvSpPr>
            <a:spLocks noGrp="1"/>
          </p:cNvSpPr>
          <p:nvPr>
            <p:ph type="sldNum" sz="quarter" idx="12"/>
          </p:nvPr>
        </p:nvSpPr>
        <p:spPr/>
        <p:txBody>
          <a:bodyPr/>
          <a:lstStyle/>
          <a:p>
            <a:fld id="{731983E2-224B-4539-9AE6-0A62B49FBE00}" type="slidenum">
              <a:rPr lang="fr-FR" smtClean="0"/>
              <a:pPr/>
              <a:t>‹Nº›</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fr-FR"/>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39C2BD53-0DF5-46DB-B6FE-86898025F7E3}" type="datetimeFigureOut">
              <a:rPr lang="fr-FR" smtClean="0"/>
              <a:pPr/>
              <a:t>25/02/2012</a:t>
            </a:fld>
            <a:endParaRPr lang="fr-FR"/>
          </a:p>
        </p:txBody>
      </p:sp>
      <p:sp>
        <p:nvSpPr>
          <p:cNvPr id="5" name="4 Marcador de pie de página"/>
          <p:cNvSpPr>
            <a:spLocks noGrp="1"/>
          </p:cNvSpPr>
          <p:nvPr>
            <p:ph type="ftr" sz="quarter" idx="11"/>
          </p:nvPr>
        </p:nvSpPr>
        <p:spPr/>
        <p:txBody>
          <a:bodyPr/>
          <a:lstStyle/>
          <a:p>
            <a:endParaRPr lang="fr-FR"/>
          </a:p>
        </p:txBody>
      </p:sp>
      <p:sp>
        <p:nvSpPr>
          <p:cNvPr id="6" name="5 Marcador de número de diapositiva"/>
          <p:cNvSpPr>
            <a:spLocks noGrp="1"/>
          </p:cNvSpPr>
          <p:nvPr>
            <p:ph type="sldNum" sz="quarter" idx="12"/>
          </p:nvPr>
        </p:nvSpPr>
        <p:spPr/>
        <p:txBody>
          <a:bodyPr/>
          <a:lstStyle/>
          <a:p>
            <a:fld id="{731983E2-224B-4539-9AE6-0A62B49FBE00}" type="slidenum">
              <a:rPr lang="fr-FR" smtClean="0"/>
              <a:pPr/>
              <a:t>‹Nº›</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fr-FR"/>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fr-FR"/>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fr-FR"/>
          </a:p>
        </p:txBody>
      </p:sp>
      <p:sp>
        <p:nvSpPr>
          <p:cNvPr id="5" name="4 Marcador de fecha"/>
          <p:cNvSpPr>
            <a:spLocks noGrp="1"/>
          </p:cNvSpPr>
          <p:nvPr>
            <p:ph type="dt" sz="half" idx="10"/>
          </p:nvPr>
        </p:nvSpPr>
        <p:spPr/>
        <p:txBody>
          <a:bodyPr/>
          <a:lstStyle/>
          <a:p>
            <a:fld id="{39C2BD53-0DF5-46DB-B6FE-86898025F7E3}" type="datetimeFigureOut">
              <a:rPr lang="fr-FR" smtClean="0"/>
              <a:pPr/>
              <a:t>25/02/2012</a:t>
            </a:fld>
            <a:endParaRPr lang="fr-FR"/>
          </a:p>
        </p:txBody>
      </p:sp>
      <p:sp>
        <p:nvSpPr>
          <p:cNvPr id="6" name="5 Marcador de pie de página"/>
          <p:cNvSpPr>
            <a:spLocks noGrp="1"/>
          </p:cNvSpPr>
          <p:nvPr>
            <p:ph type="ftr" sz="quarter" idx="11"/>
          </p:nvPr>
        </p:nvSpPr>
        <p:spPr/>
        <p:txBody>
          <a:bodyPr/>
          <a:lstStyle/>
          <a:p>
            <a:endParaRPr lang="fr-FR"/>
          </a:p>
        </p:txBody>
      </p:sp>
      <p:sp>
        <p:nvSpPr>
          <p:cNvPr id="7" name="6 Marcador de número de diapositiva"/>
          <p:cNvSpPr>
            <a:spLocks noGrp="1"/>
          </p:cNvSpPr>
          <p:nvPr>
            <p:ph type="sldNum" sz="quarter" idx="12"/>
          </p:nvPr>
        </p:nvSpPr>
        <p:spPr/>
        <p:txBody>
          <a:bodyPr/>
          <a:lstStyle/>
          <a:p>
            <a:fld id="{731983E2-224B-4539-9AE6-0A62B49FBE00}" type="slidenum">
              <a:rPr lang="fr-FR" smtClean="0"/>
              <a:pPr/>
              <a:t>‹Nº›</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fr-FR"/>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fr-FR"/>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fr-FR"/>
          </a:p>
        </p:txBody>
      </p:sp>
      <p:sp>
        <p:nvSpPr>
          <p:cNvPr id="7" name="6 Marcador de fecha"/>
          <p:cNvSpPr>
            <a:spLocks noGrp="1"/>
          </p:cNvSpPr>
          <p:nvPr>
            <p:ph type="dt" sz="half" idx="10"/>
          </p:nvPr>
        </p:nvSpPr>
        <p:spPr/>
        <p:txBody>
          <a:bodyPr/>
          <a:lstStyle/>
          <a:p>
            <a:fld id="{39C2BD53-0DF5-46DB-B6FE-86898025F7E3}" type="datetimeFigureOut">
              <a:rPr lang="fr-FR" smtClean="0"/>
              <a:pPr/>
              <a:t>25/02/2012</a:t>
            </a:fld>
            <a:endParaRPr lang="fr-FR"/>
          </a:p>
        </p:txBody>
      </p:sp>
      <p:sp>
        <p:nvSpPr>
          <p:cNvPr id="8" name="7 Marcador de pie de página"/>
          <p:cNvSpPr>
            <a:spLocks noGrp="1"/>
          </p:cNvSpPr>
          <p:nvPr>
            <p:ph type="ftr" sz="quarter" idx="11"/>
          </p:nvPr>
        </p:nvSpPr>
        <p:spPr/>
        <p:txBody>
          <a:bodyPr/>
          <a:lstStyle/>
          <a:p>
            <a:endParaRPr lang="fr-FR"/>
          </a:p>
        </p:txBody>
      </p:sp>
      <p:sp>
        <p:nvSpPr>
          <p:cNvPr id="9" name="8 Marcador de número de diapositiva"/>
          <p:cNvSpPr>
            <a:spLocks noGrp="1"/>
          </p:cNvSpPr>
          <p:nvPr>
            <p:ph type="sldNum" sz="quarter" idx="12"/>
          </p:nvPr>
        </p:nvSpPr>
        <p:spPr/>
        <p:txBody>
          <a:bodyPr/>
          <a:lstStyle/>
          <a:p>
            <a:fld id="{731983E2-224B-4539-9AE6-0A62B49FBE00}" type="slidenum">
              <a:rPr lang="fr-FR" smtClean="0"/>
              <a:pPr/>
              <a:t>‹Nº›</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fr-FR"/>
          </a:p>
        </p:txBody>
      </p:sp>
      <p:sp>
        <p:nvSpPr>
          <p:cNvPr id="3" name="2 Marcador de fecha"/>
          <p:cNvSpPr>
            <a:spLocks noGrp="1"/>
          </p:cNvSpPr>
          <p:nvPr>
            <p:ph type="dt" sz="half" idx="10"/>
          </p:nvPr>
        </p:nvSpPr>
        <p:spPr/>
        <p:txBody>
          <a:bodyPr/>
          <a:lstStyle/>
          <a:p>
            <a:fld id="{39C2BD53-0DF5-46DB-B6FE-86898025F7E3}" type="datetimeFigureOut">
              <a:rPr lang="fr-FR" smtClean="0"/>
              <a:pPr/>
              <a:t>25/02/2012</a:t>
            </a:fld>
            <a:endParaRPr lang="fr-FR"/>
          </a:p>
        </p:txBody>
      </p:sp>
      <p:sp>
        <p:nvSpPr>
          <p:cNvPr id="4" name="3 Marcador de pie de página"/>
          <p:cNvSpPr>
            <a:spLocks noGrp="1"/>
          </p:cNvSpPr>
          <p:nvPr>
            <p:ph type="ftr" sz="quarter" idx="11"/>
          </p:nvPr>
        </p:nvSpPr>
        <p:spPr/>
        <p:txBody>
          <a:bodyPr/>
          <a:lstStyle/>
          <a:p>
            <a:endParaRPr lang="fr-FR"/>
          </a:p>
        </p:txBody>
      </p:sp>
      <p:sp>
        <p:nvSpPr>
          <p:cNvPr id="5" name="4 Marcador de número de diapositiva"/>
          <p:cNvSpPr>
            <a:spLocks noGrp="1"/>
          </p:cNvSpPr>
          <p:nvPr>
            <p:ph type="sldNum" sz="quarter" idx="12"/>
          </p:nvPr>
        </p:nvSpPr>
        <p:spPr/>
        <p:txBody>
          <a:bodyPr/>
          <a:lstStyle/>
          <a:p>
            <a:fld id="{731983E2-224B-4539-9AE6-0A62B49FBE00}" type="slidenum">
              <a:rPr lang="fr-FR" smtClean="0"/>
              <a:pPr/>
              <a:t>‹Nº›</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39C2BD53-0DF5-46DB-B6FE-86898025F7E3}" type="datetimeFigureOut">
              <a:rPr lang="fr-FR" smtClean="0"/>
              <a:pPr/>
              <a:t>25/02/2012</a:t>
            </a:fld>
            <a:endParaRPr lang="fr-FR"/>
          </a:p>
        </p:txBody>
      </p:sp>
      <p:sp>
        <p:nvSpPr>
          <p:cNvPr id="3" name="2 Marcador de pie de página"/>
          <p:cNvSpPr>
            <a:spLocks noGrp="1"/>
          </p:cNvSpPr>
          <p:nvPr>
            <p:ph type="ftr" sz="quarter" idx="11"/>
          </p:nvPr>
        </p:nvSpPr>
        <p:spPr/>
        <p:txBody>
          <a:bodyPr/>
          <a:lstStyle/>
          <a:p>
            <a:endParaRPr lang="fr-FR"/>
          </a:p>
        </p:txBody>
      </p:sp>
      <p:sp>
        <p:nvSpPr>
          <p:cNvPr id="4" name="3 Marcador de número de diapositiva"/>
          <p:cNvSpPr>
            <a:spLocks noGrp="1"/>
          </p:cNvSpPr>
          <p:nvPr>
            <p:ph type="sldNum" sz="quarter" idx="12"/>
          </p:nvPr>
        </p:nvSpPr>
        <p:spPr/>
        <p:txBody>
          <a:bodyPr/>
          <a:lstStyle/>
          <a:p>
            <a:fld id="{731983E2-224B-4539-9AE6-0A62B49FBE00}" type="slidenum">
              <a:rPr lang="fr-FR" smtClean="0"/>
              <a:pPr/>
              <a:t>‹Nº›</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fr-FR"/>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fr-FR"/>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39C2BD53-0DF5-46DB-B6FE-86898025F7E3}" type="datetimeFigureOut">
              <a:rPr lang="fr-FR" smtClean="0"/>
              <a:pPr/>
              <a:t>25/02/2012</a:t>
            </a:fld>
            <a:endParaRPr lang="fr-FR"/>
          </a:p>
        </p:txBody>
      </p:sp>
      <p:sp>
        <p:nvSpPr>
          <p:cNvPr id="6" name="5 Marcador de pie de página"/>
          <p:cNvSpPr>
            <a:spLocks noGrp="1"/>
          </p:cNvSpPr>
          <p:nvPr>
            <p:ph type="ftr" sz="quarter" idx="11"/>
          </p:nvPr>
        </p:nvSpPr>
        <p:spPr/>
        <p:txBody>
          <a:bodyPr/>
          <a:lstStyle/>
          <a:p>
            <a:endParaRPr lang="fr-FR"/>
          </a:p>
        </p:txBody>
      </p:sp>
      <p:sp>
        <p:nvSpPr>
          <p:cNvPr id="7" name="6 Marcador de número de diapositiva"/>
          <p:cNvSpPr>
            <a:spLocks noGrp="1"/>
          </p:cNvSpPr>
          <p:nvPr>
            <p:ph type="sldNum" sz="quarter" idx="12"/>
          </p:nvPr>
        </p:nvSpPr>
        <p:spPr/>
        <p:txBody>
          <a:bodyPr/>
          <a:lstStyle/>
          <a:p>
            <a:fld id="{731983E2-224B-4539-9AE6-0A62B49FBE00}" type="slidenum">
              <a:rPr lang="fr-FR" smtClean="0"/>
              <a:pPr/>
              <a:t>‹Nº›</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fr-FR"/>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39C2BD53-0DF5-46DB-B6FE-86898025F7E3}" type="datetimeFigureOut">
              <a:rPr lang="fr-FR" smtClean="0"/>
              <a:pPr/>
              <a:t>25/02/2012</a:t>
            </a:fld>
            <a:endParaRPr lang="fr-FR"/>
          </a:p>
        </p:txBody>
      </p:sp>
      <p:sp>
        <p:nvSpPr>
          <p:cNvPr id="6" name="5 Marcador de pie de página"/>
          <p:cNvSpPr>
            <a:spLocks noGrp="1"/>
          </p:cNvSpPr>
          <p:nvPr>
            <p:ph type="ftr" sz="quarter" idx="11"/>
          </p:nvPr>
        </p:nvSpPr>
        <p:spPr/>
        <p:txBody>
          <a:bodyPr/>
          <a:lstStyle/>
          <a:p>
            <a:endParaRPr lang="fr-FR"/>
          </a:p>
        </p:txBody>
      </p:sp>
      <p:sp>
        <p:nvSpPr>
          <p:cNvPr id="7" name="6 Marcador de número de diapositiva"/>
          <p:cNvSpPr>
            <a:spLocks noGrp="1"/>
          </p:cNvSpPr>
          <p:nvPr>
            <p:ph type="sldNum" sz="quarter" idx="12"/>
          </p:nvPr>
        </p:nvSpPr>
        <p:spPr/>
        <p:txBody>
          <a:bodyPr/>
          <a:lstStyle/>
          <a:p>
            <a:fld id="{731983E2-224B-4539-9AE6-0A62B49FBE00}" type="slidenum">
              <a:rPr lang="fr-FR" smtClean="0"/>
              <a:pPr/>
              <a:t>‹Nº›</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4">
            <a:lumMod val="50000"/>
          </a:schemeClr>
        </a:solid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fr-FR"/>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fr-FR"/>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9C2BD53-0DF5-46DB-B6FE-86898025F7E3}" type="datetimeFigureOut">
              <a:rPr lang="fr-FR" smtClean="0"/>
              <a:pPr/>
              <a:t>25/02/2012</a:t>
            </a:fld>
            <a:endParaRPr lang="fr-FR"/>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31983E2-224B-4539-9AE6-0A62B49FBE00}" type="slidenum">
              <a:rPr lang="fr-FR" smtClean="0"/>
              <a:pPr/>
              <a:t>‹Nº›</a:t>
            </a:fld>
            <a:endParaRPr lang="fr-FR"/>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comments" Target="../comments/comment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 Id="rId4" Type="http://schemas.openxmlformats.org/officeDocument/2006/relationships/comments" Target="../comments/comment3.xml"/></Relationships>
</file>

<file path=ppt/slides/_rels/slide5.xml.rels><?xml version="1.0" encoding="UTF-8" standalone="yes"?>
<Relationships xmlns="http://schemas.openxmlformats.org/package/2006/relationships"><Relationship Id="rId2" Type="http://schemas.openxmlformats.org/officeDocument/2006/relationships/comments" Target="../comments/comment4.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avatar1_001.jpg"/>
          <p:cNvPicPr>
            <a:picLocks noChangeAspect="1"/>
          </p:cNvPicPr>
          <p:nvPr/>
        </p:nvPicPr>
        <p:blipFill>
          <a:blip r:embed="rId2" cstate="print"/>
          <a:stretch>
            <a:fillRect/>
          </a:stretch>
        </p:blipFill>
        <p:spPr>
          <a:xfrm rot="21123990">
            <a:off x="1524000" y="1143000"/>
            <a:ext cx="6096000" cy="4572000"/>
          </a:xfrm>
          <a:prstGeom prst="rect">
            <a:avLst/>
          </a:prstGeom>
        </p:spPr>
      </p:pic>
      <p:sp>
        <p:nvSpPr>
          <p:cNvPr id="5" name="4 CuadroTexto"/>
          <p:cNvSpPr txBox="1"/>
          <p:nvPr/>
        </p:nvSpPr>
        <p:spPr>
          <a:xfrm rot="21097976">
            <a:off x="899592" y="404664"/>
            <a:ext cx="6552728" cy="646331"/>
          </a:xfrm>
          <a:prstGeom prst="rect">
            <a:avLst/>
          </a:prstGeom>
          <a:noFill/>
        </p:spPr>
        <p:txBody>
          <a:bodyPr wrap="square" rtlCol="0">
            <a:spAutoFit/>
          </a:bodyPr>
          <a:lstStyle/>
          <a:p>
            <a:r>
              <a:rPr lang="fr-FR" sz="3600" b="1" dirty="0" smtClean="0">
                <a:latin typeface="AR CARTER" pitchFamily="2" charset="0"/>
              </a:rPr>
              <a:t>Nombre Avatar: </a:t>
            </a:r>
            <a:r>
              <a:rPr lang="fr-FR" sz="3600" b="1" dirty="0" err="1" smtClean="0">
                <a:latin typeface="AR CARTER" pitchFamily="2" charset="0"/>
              </a:rPr>
              <a:t>CataMoreCo</a:t>
            </a:r>
            <a:r>
              <a:rPr lang="fr-FR" sz="3600" dirty="0" smtClean="0">
                <a:latin typeface="AR CARTER" pitchFamily="2" charset="0"/>
              </a:rPr>
              <a:t>.</a:t>
            </a:r>
            <a:endParaRPr lang="fr-FR" sz="3600" dirty="0">
              <a:latin typeface="AR CARTER" pitchFamily="2"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descr="avatar2_001.jpg"/>
          <p:cNvPicPr>
            <a:picLocks noChangeAspect="1"/>
          </p:cNvPicPr>
          <p:nvPr/>
        </p:nvPicPr>
        <p:blipFill>
          <a:blip r:embed="rId2" cstate="print"/>
          <a:stretch>
            <a:fillRect/>
          </a:stretch>
        </p:blipFill>
        <p:spPr>
          <a:xfrm rot="375436">
            <a:off x="1524000" y="1143000"/>
            <a:ext cx="6096000" cy="4572000"/>
          </a:xfrm>
          <a:prstGeom prst="rect">
            <a:avLst/>
          </a:prstGeom>
        </p:spPr>
      </p:pic>
      <p:sp>
        <p:nvSpPr>
          <p:cNvPr id="3" name="2 CuadroTexto"/>
          <p:cNvSpPr txBox="1"/>
          <p:nvPr/>
        </p:nvSpPr>
        <p:spPr>
          <a:xfrm rot="335902">
            <a:off x="3801650" y="459310"/>
            <a:ext cx="4104456" cy="646331"/>
          </a:xfrm>
          <a:prstGeom prst="rect">
            <a:avLst/>
          </a:prstGeom>
          <a:noFill/>
        </p:spPr>
        <p:txBody>
          <a:bodyPr wrap="square" rtlCol="0">
            <a:spAutoFit/>
          </a:bodyPr>
          <a:lstStyle/>
          <a:p>
            <a:r>
              <a:rPr lang="en-US" sz="3600" dirty="0" smtClean="0">
                <a:latin typeface="AR CARTER" pitchFamily="2" charset="0"/>
              </a:rPr>
              <a:t>My “gothic” clothes!!!! ;)!</a:t>
            </a:r>
            <a:endParaRPr lang="en-US" sz="3600" dirty="0">
              <a:latin typeface="AR CARTER" pitchFamily="2"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043608" y="548680"/>
            <a:ext cx="6768752" cy="6001643"/>
          </a:xfrm>
          <a:prstGeom prst="rect">
            <a:avLst/>
          </a:prstGeom>
          <a:noFill/>
        </p:spPr>
        <p:txBody>
          <a:bodyPr wrap="square" rtlCol="0">
            <a:spAutoFit/>
          </a:bodyPr>
          <a:lstStyle/>
          <a:p>
            <a:pPr algn="just"/>
            <a:r>
              <a:rPr lang="en-US" sz="2400" dirty="0" smtClean="0">
                <a:latin typeface="AR CARTER" pitchFamily="2" charset="0"/>
              </a:rPr>
              <a:t>My experience on SL was really interesting. First of all, I’ve realized that I’m really bad with this type of technology =S! I have visited lots of sites to change my avatar’s clothes and appearance, but I don’t know how to put them on my AVI.</a:t>
            </a:r>
          </a:p>
          <a:p>
            <a:pPr algn="just"/>
            <a:r>
              <a:rPr lang="en-US" sz="2400" dirty="0" smtClean="0">
                <a:latin typeface="AR CARTER" pitchFamily="2" charset="0"/>
              </a:rPr>
              <a:t>Second of all, I was lost on our virtual class, I had no idea of where were all of my classmates in two opportunities </a:t>
            </a:r>
          </a:p>
          <a:p>
            <a:pPr algn="just"/>
            <a:r>
              <a:rPr lang="en-US" sz="2400" dirty="0" smtClean="0">
                <a:latin typeface="AR CARTER" pitchFamily="2" charset="0"/>
              </a:rPr>
              <a:t>Nevertheless, I enjoyed it because I learnt a lot of something that I’d never experienced before. It was fun talking to my classmates and looking at them in a virtual world. Furthermore, there are lots of places to visit and there are people from all over the world. The magic of this world is that you can experience it as if you were there and is great to fly everywhere </a:t>
            </a:r>
            <a:r>
              <a:rPr lang="en-US" sz="2400" dirty="0" err="1" smtClean="0">
                <a:latin typeface="AR CARTER" pitchFamily="2" charset="0"/>
              </a:rPr>
              <a:t>jejejeje</a:t>
            </a:r>
            <a:r>
              <a:rPr lang="en-US" sz="2400" dirty="0" smtClean="0">
                <a:latin typeface="AR CARTER" pitchFamily="2" charset="0"/>
              </a:rPr>
              <a:t>! </a:t>
            </a:r>
          </a:p>
          <a:p>
            <a:pPr algn="just"/>
            <a:r>
              <a:rPr lang="en-US" sz="2400" dirty="0" smtClean="0">
                <a:latin typeface="AR CARTER" pitchFamily="2" charset="0"/>
              </a:rPr>
              <a:t>Besides, I’ve been looking for new clothes and things for my AVI, but my Internet connection is awfully slow! I’m hoping to finally change my appearance. </a:t>
            </a:r>
          </a:p>
          <a:p>
            <a:pPr algn="just"/>
            <a:r>
              <a:rPr lang="en-US" sz="2400" dirty="0" smtClean="0">
                <a:latin typeface="AR CARTER" pitchFamily="2" charset="0"/>
              </a:rPr>
              <a:t>I’ll send some </a:t>
            </a:r>
            <a:r>
              <a:rPr lang="en-US" sz="2400" dirty="0" err="1" smtClean="0">
                <a:latin typeface="AR CARTER" pitchFamily="2" charset="0"/>
              </a:rPr>
              <a:t>pics</a:t>
            </a:r>
            <a:r>
              <a:rPr lang="en-US" sz="2400" dirty="0" smtClean="0">
                <a:latin typeface="AR CARTER" pitchFamily="2" charset="0"/>
              </a:rPr>
              <a:t> when I made it! </a:t>
            </a:r>
            <a:endParaRPr lang="en-US" sz="2400" dirty="0">
              <a:latin typeface="AR CARTER" pitchFamily="2" charset="0"/>
            </a:endParaRPr>
          </a:p>
        </p:txBody>
      </p:sp>
      <p:cxnSp>
        <p:nvCxnSpPr>
          <p:cNvPr id="9" name="8 Conector recto"/>
          <p:cNvCxnSpPr/>
          <p:nvPr/>
        </p:nvCxnSpPr>
        <p:spPr>
          <a:xfrm>
            <a:off x="827584" y="620688"/>
            <a:ext cx="0" cy="6237312"/>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10 Conector recto"/>
          <p:cNvCxnSpPr/>
          <p:nvPr/>
        </p:nvCxnSpPr>
        <p:spPr>
          <a:xfrm>
            <a:off x="539552" y="332656"/>
            <a:ext cx="770485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11 Conector recto"/>
          <p:cNvCxnSpPr/>
          <p:nvPr/>
        </p:nvCxnSpPr>
        <p:spPr>
          <a:xfrm>
            <a:off x="7956376" y="0"/>
            <a:ext cx="0" cy="6165304"/>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12 Conector recto"/>
          <p:cNvCxnSpPr/>
          <p:nvPr/>
        </p:nvCxnSpPr>
        <p:spPr>
          <a:xfrm flipH="1">
            <a:off x="755576" y="6381328"/>
            <a:ext cx="7624464"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descr="hhhhh_004.jpg"/>
          <p:cNvPicPr>
            <a:picLocks noChangeAspect="1"/>
          </p:cNvPicPr>
          <p:nvPr/>
        </p:nvPicPr>
        <p:blipFill>
          <a:blip r:embed="rId2" cstate="print"/>
          <a:stretch>
            <a:fillRect/>
          </a:stretch>
        </p:blipFill>
        <p:spPr>
          <a:xfrm rot="21028182">
            <a:off x="323528" y="620688"/>
            <a:ext cx="4246325" cy="2448272"/>
          </a:xfrm>
          <a:prstGeom prst="rect">
            <a:avLst/>
          </a:prstGeom>
        </p:spPr>
      </p:pic>
      <p:sp>
        <p:nvSpPr>
          <p:cNvPr id="3" name="2 CuadroTexto"/>
          <p:cNvSpPr txBox="1"/>
          <p:nvPr/>
        </p:nvSpPr>
        <p:spPr>
          <a:xfrm rot="21151692">
            <a:off x="195941" y="3480161"/>
            <a:ext cx="4143504" cy="523220"/>
          </a:xfrm>
          <a:prstGeom prst="rect">
            <a:avLst/>
          </a:prstGeom>
          <a:noFill/>
        </p:spPr>
        <p:txBody>
          <a:bodyPr wrap="square" rtlCol="0">
            <a:spAutoFit/>
          </a:bodyPr>
          <a:lstStyle/>
          <a:p>
            <a:pPr algn="just"/>
            <a:r>
              <a:rPr lang="fr-FR" sz="2800" dirty="0" err="1" smtClean="0">
                <a:latin typeface="AR CARTER" pitchFamily="2" charset="0"/>
              </a:rPr>
              <a:t>Here</a:t>
            </a:r>
            <a:r>
              <a:rPr lang="fr-FR" sz="2800" dirty="0" smtClean="0">
                <a:latin typeface="AR CARTER" pitchFamily="2" charset="0"/>
              </a:rPr>
              <a:t> I </a:t>
            </a:r>
            <a:r>
              <a:rPr lang="fr-FR" sz="2800" dirty="0" err="1" smtClean="0">
                <a:latin typeface="AR CARTER" pitchFamily="2" charset="0"/>
              </a:rPr>
              <a:t>am</a:t>
            </a:r>
            <a:r>
              <a:rPr lang="fr-FR" sz="2800" dirty="0" smtClean="0">
                <a:latin typeface="AR CARTER" pitchFamily="2" charset="0"/>
              </a:rPr>
              <a:t> </a:t>
            </a:r>
            <a:r>
              <a:rPr lang="fr-FR" sz="2800" dirty="0" err="1" smtClean="0">
                <a:latin typeface="AR CARTER" pitchFamily="2" charset="0"/>
              </a:rPr>
              <a:t>with</a:t>
            </a:r>
            <a:r>
              <a:rPr lang="fr-FR" sz="2800" dirty="0" smtClean="0">
                <a:latin typeface="AR CARTER" pitchFamily="2" charset="0"/>
              </a:rPr>
              <a:t> </a:t>
            </a:r>
            <a:r>
              <a:rPr lang="fr-FR" sz="2800" dirty="0" err="1" smtClean="0">
                <a:latin typeface="AR CARTER" pitchFamily="2" charset="0"/>
              </a:rPr>
              <a:t>Aleja</a:t>
            </a:r>
            <a:r>
              <a:rPr lang="fr-FR" sz="2800" dirty="0" smtClean="0">
                <a:latin typeface="AR CARTER" pitchFamily="2" charset="0"/>
              </a:rPr>
              <a:t> </a:t>
            </a:r>
            <a:r>
              <a:rPr lang="fr-FR" sz="2800" dirty="0" err="1" smtClean="0">
                <a:latin typeface="AR CARTER" pitchFamily="2" charset="0"/>
              </a:rPr>
              <a:t>Rodríguez</a:t>
            </a:r>
            <a:r>
              <a:rPr lang="fr-FR" sz="2800" dirty="0" smtClean="0">
                <a:latin typeface="AR CARTER" pitchFamily="2" charset="0"/>
              </a:rPr>
              <a:t>!</a:t>
            </a:r>
            <a:endParaRPr lang="fr-FR" sz="2800" dirty="0">
              <a:latin typeface="AR CARTER" pitchFamily="2" charset="0"/>
            </a:endParaRPr>
          </a:p>
        </p:txBody>
      </p:sp>
      <p:pic>
        <p:nvPicPr>
          <p:cNvPr id="4" name="3 Imagen" descr="hhhhh_003.jpg"/>
          <p:cNvPicPr>
            <a:picLocks noChangeAspect="1"/>
          </p:cNvPicPr>
          <p:nvPr/>
        </p:nvPicPr>
        <p:blipFill>
          <a:blip r:embed="rId3" cstate="print"/>
          <a:stretch>
            <a:fillRect/>
          </a:stretch>
        </p:blipFill>
        <p:spPr>
          <a:xfrm rot="576914">
            <a:off x="4111969" y="3858563"/>
            <a:ext cx="4572116" cy="2636111"/>
          </a:xfrm>
          <a:prstGeom prst="rect">
            <a:avLst/>
          </a:prstGeom>
        </p:spPr>
      </p:pic>
      <p:sp>
        <p:nvSpPr>
          <p:cNvPr id="5" name="4 CuadroTexto"/>
          <p:cNvSpPr txBox="1"/>
          <p:nvPr/>
        </p:nvSpPr>
        <p:spPr>
          <a:xfrm rot="658744">
            <a:off x="4801279" y="3228661"/>
            <a:ext cx="3995936" cy="523220"/>
          </a:xfrm>
          <a:prstGeom prst="rect">
            <a:avLst/>
          </a:prstGeom>
          <a:noFill/>
        </p:spPr>
        <p:txBody>
          <a:bodyPr wrap="square" rtlCol="0">
            <a:spAutoFit/>
          </a:bodyPr>
          <a:lstStyle/>
          <a:p>
            <a:pPr algn="just"/>
            <a:r>
              <a:rPr lang="fr-FR" sz="2800" dirty="0" err="1" smtClean="0">
                <a:latin typeface="AR CARTER" pitchFamily="2" charset="0"/>
              </a:rPr>
              <a:t>Here</a:t>
            </a:r>
            <a:r>
              <a:rPr lang="fr-FR" sz="2800" dirty="0" smtClean="0">
                <a:latin typeface="AR CARTER" pitchFamily="2" charset="0"/>
              </a:rPr>
              <a:t> I </a:t>
            </a:r>
            <a:r>
              <a:rPr lang="fr-FR" sz="2800" dirty="0" err="1" smtClean="0">
                <a:latin typeface="AR CARTER" pitchFamily="2" charset="0"/>
              </a:rPr>
              <a:t>am</a:t>
            </a:r>
            <a:r>
              <a:rPr lang="fr-FR" sz="2800" dirty="0" smtClean="0">
                <a:latin typeface="AR CARTER" pitchFamily="2" charset="0"/>
              </a:rPr>
              <a:t> </a:t>
            </a:r>
            <a:r>
              <a:rPr lang="fr-FR" sz="2800" dirty="0" err="1" smtClean="0">
                <a:latin typeface="AR CARTER" pitchFamily="2" charset="0"/>
              </a:rPr>
              <a:t>with</a:t>
            </a:r>
            <a:r>
              <a:rPr lang="fr-FR" sz="2800" dirty="0" smtClean="0">
                <a:latin typeface="AR CARTER" pitchFamily="2" charset="0"/>
              </a:rPr>
              <a:t> </a:t>
            </a:r>
            <a:r>
              <a:rPr lang="fr-FR" sz="2800" dirty="0" err="1" smtClean="0">
                <a:latin typeface="AR CARTER" pitchFamily="2" charset="0"/>
              </a:rPr>
              <a:t>my</a:t>
            </a:r>
            <a:r>
              <a:rPr lang="fr-FR" sz="2800" dirty="0" smtClean="0">
                <a:latin typeface="AR CARTER" pitchFamily="2" charset="0"/>
              </a:rPr>
              <a:t> </a:t>
            </a:r>
            <a:r>
              <a:rPr lang="fr-FR" sz="2800" dirty="0" err="1" smtClean="0">
                <a:latin typeface="AR CARTER" pitchFamily="2" charset="0"/>
              </a:rPr>
              <a:t>classmates</a:t>
            </a:r>
            <a:r>
              <a:rPr lang="fr-FR" sz="2800" dirty="0" smtClean="0">
                <a:latin typeface="AR CARTER" pitchFamily="2" charset="0"/>
              </a:rPr>
              <a:t> =)!</a:t>
            </a:r>
            <a:endParaRPr lang="fr-FR" sz="2800" dirty="0">
              <a:latin typeface="AR CARTER" pitchFamily="2"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rot="486429">
            <a:off x="1259632" y="1916832"/>
            <a:ext cx="6408711" cy="1323439"/>
          </a:xfrm>
          <a:prstGeom prst="rect">
            <a:avLst/>
          </a:prstGeom>
          <a:noFill/>
        </p:spPr>
        <p:txBody>
          <a:bodyPr wrap="square" lIns="91440" tIns="45720" rIns="91440" bIns="45720">
            <a:spAutoFit/>
          </a:bodyPr>
          <a:lstStyle/>
          <a:p>
            <a:pPr algn="ctr"/>
            <a:r>
              <a:rPr lang="es-ES" sz="800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AR CARTER" pitchFamily="2" charset="0"/>
              </a:rPr>
              <a:t>Thanks</a:t>
            </a:r>
            <a:r>
              <a:rPr lang="es-ES" sz="80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AR CARTER" pitchFamily="2" charset="0"/>
              </a:rPr>
              <a:t> =D =D!!</a:t>
            </a:r>
            <a:endParaRPr lang="es-ES" sz="80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AR CARTER" pitchFamily="2" charset="0"/>
            </a:endParaRPr>
          </a:p>
        </p:txBody>
      </p:sp>
    </p:spTree>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80</TotalTime>
  <Words>226</Words>
  <Application>Microsoft Office PowerPoint</Application>
  <PresentationFormat>Presentación en pantalla (4:3)</PresentationFormat>
  <Paragraphs>10</Paragraphs>
  <Slides>5</Slides>
  <Notes>0</Notes>
  <HiddenSlides>0</HiddenSlides>
  <MMClips>0</MMClips>
  <ScaleCrop>false</ScaleCrop>
  <HeadingPairs>
    <vt:vector size="4" baseType="variant">
      <vt:variant>
        <vt:lpstr>Tema</vt:lpstr>
      </vt:variant>
      <vt:variant>
        <vt:i4>1</vt:i4>
      </vt:variant>
      <vt:variant>
        <vt:lpstr>Títulos de diapositiva</vt:lpstr>
      </vt:variant>
      <vt:variant>
        <vt:i4>5</vt:i4>
      </vt:variant>
    </vt:vector>
  </HeadingPairs>
  <TitlesOfParts>
    <vt:vector size="6" baseType="lpstr">
      <vt:lpstr>Tema de Office</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Catalina Moreno C</dc:creator>
  <cp:lastModifiedBy>harold</cp:lastModifiedBy>
  <cp:revision>15</cp:revision>
  <dcterms:created xsi:type="dcterms:W3CDTF">2012-02-05T17:54:34Z</dcterms:created>
  <dcterms:modified xsi:type="dcterms:W3CDTF">2012-02-26T01:24:41Z</dcterms:modified>
</cp:coreProperties>
</file>