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old" initials="h"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2-25T21:18:06.123" idx="1">
    <p:pos x="10" y="10"/>
    <p:text>I like the background you chose!!!</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2-25T21:18:46.356" idx="2">
    <p:pos x="10" y="10"/>
    <p:text>wow... wow... I'm happy how special you are with the assignments you have. This does say a lot about you!!</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2-02-25T21:20:26.368" idx="3">
    <p:pos x="10" y="10"/>
    <p:text>Well... I'm happy it turned out to be something special for you!!! I'm sorry you went through all that but what is good is that you were driven by your committment, I'm so glad!!</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2-02-25T21:22:48.156" idx="4">
    <p:pos x="3095" y="562"/>
    <p:text>Yes, all the chat look crazy but you just can´t imagine how informative they are....</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2-02-25T21:24:55.827" idx="5">
    <p:pos x="10" y="10"/>
    <p:text>I understand!! Thanks for making such effort! Once again we must think about how our potential students interact!!!
Good job and many thanks again!!
4,5/5,0
Harold</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FF745D9F-FEEB-4507-A7DD-ACEDC318A381}" type="datetimeFigureOut">
              <a:rPr lang="es-CO" smtClean="0"/>
              <a:t>25/02/2012</a:t>
            </a:fld>
            <a:endParaRPr lang="es-CO"/>
          </a:p>
        </p:txBody>
      </p:sp>
      <p:sp>
        <p:nvSpPr>
          <p:cNvPr id="19" name="18 Marcador de pie de página"/>
          <p:cNvSpPr>
            <a:spLocks noGrp="1"/>
          </p:cNvSpPr>
          <p:nvPr>
            <p:ph type="ftr" sz="quarter" idx="11"/>
          </p:nvPr>
        </p:nvSpPr>
        <p:spPr/>
        <p:txBody>
          <a:bodyPr/>
          <a:lstStyle/>
          <a:p>
            <a:endParaRPr lang="es-CO"/>
          </a:p>
        </p:txBody>
      </p:sp>
      <p:sp>
        <p:nvSpPr>
          <p:cNvPr id="27" name="26 Marcador de número de diapositiva"/>
          <p:cNvSpPr>
            <a:spLocks noGrp="1"/>
          </p:cNvSpPr>
          <p:nvPr>
            <p:ph type="sldNum" sz="quarter" idx="12"/>
          </p:nvPr>
        </p:nvSpPr>
        <p:spPr/>
        <p:txBody>
          <a:bodyPr/>
          <a:lstStyle/>
          <a:p>
            <a:fld id="{ECB76BAF-F60A-427E-BCF3-D134697871AE}" type="slidenum">
              <a:rPr lang="es-CO" smtClean="0"/>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F745D9F-FEEB-4507-A7DD-ACEDC318A381}" type="datetimeFigureOut">
              <a:rPr lang="es-CO" smtClean="0"/>
              <a:t>25/02/2012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ECB76BAF-F60A-427E-BCF3-D134697871AE}"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F745D9F-FEEB-4507-A7DD-ACEDC318A381}" type="datetimeFigureOut">
              <a:rPr lang="es-CO" smtClean="0"/>
              <a:t>25/02/2012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ECB76BAF-F60A-427E-BCF3-D134697871AE}"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F745D9F-FEEB-4507-A7DD-ACEDC318A381}" type="datetimeFigureOut">
              <a:rPr lang="es-CO" smtClean="0"/>
              <a:t>25/02/2012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ECB76BAF-F60A-427E-BCF3-D134697871AE}"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FF745D9F-FEEB-4507-A7DD-ACEDC318A381}" type="datetimeFigureOut">
              <a:rPr lang="es-CO" smtClean="0"/>
              <a:t>25/02/2012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ECB76BAF-F60A-427E-BCF3-D134697871AE}" type="slidenum">
              <a:rPr lang="es-CO" smtClean="0"/>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F745D9F-FEEB-4507-A7DD-ACEDC318A381}" type="datetimeFigureOut">
              <a:rPr lang="es-CO" smtClean="0"/>
              <a:t>25/02/2012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ECB76BAF-F60A-427E-BCF3-D134697871AE}"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FF745D9F-FEEB-4507-A7DD-ACEDC318A381}" type="datetimeFigureOut">
              <a:rPr lang="es-CO" smtClean="0"/>
              <a:t>25/02/2012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ECB76BAF-F60A-427E-BCF3-D134697871AE}"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FF745D9F-FEEB-4507-A7DD-ACEDC318A381}" type="datetimeFigureOut">
              <a:rPr lang="es-CO" smtClean="0"/>
              <a:t>25/02/2012</a:t>
            </a:fld>
            <a:endParaRPr lang="es-CO"/>
          </a:p>
        </p:txBody>
      </p:sp>
      <p:sp>
        <p:nvSpPr>
          <p:cNvPr id="8" name="7 Marcador de número de diapositiva"/>
          <p:cNvSpPr>
            <a:spLocks noGrp="1"/>
          </p:cNvSpPr>
          <p:nvPr>
            <p:ph type="sldNum" sz="quarter" idx="11"/>
          </p:nvPr>
        </p:nvSpPr>
        <p:spPr/>
        <p:txBody>
          <a:bodyPr/>
          <a:lstStyle/>
          <a:p>
            <a:fld id="{ECB76BAF-F60A-427E-BCF3-D134697871AE}" type="slidenum">
              <a:rPr lang="es-CO" smtClean="0"/>
              <a:t>‹Nº›</a:t>
            </a:fld>
            <a:endParaRPr lang="es-CO"/>
          </a:p>
        </p:txBody>
      </p:sp>
      <p:sp>
        <p:nvSpPr>
          <p:cNvPr id="9" name="8 Marcador de pie de página"/>
          <p:cNvSpPr>
            <a:spLocks noGrp="1"/>
          </p:cNvSpPr>
          <p:nvPr>
            <p:ph type="ftr" sz="quarter" idx="12"/>
          </p:nvPr>
        </p:nvSpPr>
        <p:spPr/>
        <p:txBody>
          <a:bodyPr/>
          <a:lstStyle/>
          <a:p>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F745D9F-FEEB-4507-A7DD-ACEDC318A381}" type="datetimeFigureOut">
              <a:rPr lang="es-CO" smtClean="0"/>
              <a:t>25/02/2012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ECB76BAF-F60A-427E-BCF3-D134697871AE}"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F745D9F-FEEB-4507-A7DD-ACEDC318A381}" type="datetimeFigureOut">
              <a:rPr lang="es-CO" smtClean="0"/>
              <a:t>25/02/2012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a:xfrm>
            <a:off x="8156448" y="6422064"/>
            <a:ext cx="762000" cy="365125"/>
          </a:xfrm>
        </p:spPr>
        <p:txBody>
          <a:bodyPr/>
          <a:lstStyle/>
          <a:p>
            <a:fld id="{ECB76BAF-F60A-427E-BCF3-D134697871AE}"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FF745D9F-FEEB-4507-A7DD-ACEDC318A381}" type="datetimeFigureOut">
              <a:rPr lang="es-CO" smtClean="0"/>
              <a:t>25/02/2012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ECB76BAF-F60A-427E-BCF3-D134697871AE}"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F745D9F-FEEB-4507-A7DD-ACEDC318A381}" type="datetimeFigureOut">
              <a:rPr lang="es-CO" smtClean="0"/>
              <a:t>25/02/2012</a:t>
            </a:fld>
            <a:endParaRPr lang="es-CO"/>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CO"/>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ECB76BAF-F60A-427E-BCF3-D134697871AE}" type="slidenum">
              <a:rPr lang="es-CO" smtClean="0"/>
              <a:t>‹Nº›</a:t>
            </a:fld>
            <a:endParaRPr lang="es-CO"/>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png"/><Relationship Id="rId5" Type="http://schemas.microsoft.com/office/2007/relationships/hdphoto" Target="../media/hdphoto2.wdp"/><Relationship Id="rId10" Type="http://schemas.openxmlformats.org/officeDocument/2006/relationships/comments" Target="../comments/comment2.xml"/><Relationship Id="rId4" Type="http://schemas.openxmlformats.org/officeDocument/2006/relationships/image" Target="../media/image2.png"/><Relationship Id="rId9" Type="http://schemas.microsoft.com/office/2007/relationships/hdphoto" Target="../media/hdphoto4.wdp"/></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comments" Target="../comments/comment3.xml"/><Relationship Id="rId4" Type="http://schemas.microsoft.com/office/2007/relationships/hdphoto" Target="../media/hdphoto4.wdp"/></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noFill/>
        </p:spPr>
        <p:txBody>
          <a:bodyPr>
            <a:prstTxWarp prst="textButton">
              <a:avLst>
                <a:gd name="adj" fmla="val 11029225"/>
              </a:avLst>
            </a:prstTxWarp>
          </a:bodyPr>
          <a:lstStyle/>
          <a:p>
            <a:r>
              <a:rPr lang="es-CO" dirty="0" smtClean="0">
                <a:ln w="18415" cmpd="sng">
                  <a:solidFill>
                    <a:srgbClr val="CC0099"/>
                  </a:solidFill>
                  <a:prstDash val="solid"/>
                </a:ln>
                <a:solidFill>
                  <a:schemeClr val="tx1"/>
                </a:solidFill>
                <a:effectLst>
                  <a:outerShdw blurRad="63500" dir="3600000" algn="tl" rotWithShape="0">
                    <a:srgbClr val="000000">
                      <a:alpha val="70000"/>
                    </a:srgbClr>
                  </a:outerShdw>
                </a:effectLst>
              </a:rPr>
              <a:t>Bitácora 1: Virtual </a:t>
            </a:r>
            <a:r>
              <a:rPr lang="es-CO" dirty="0" err="1" smtClean="0">
                <a:ln w="18415" cmpd="sng">
                  <a:solidFill>
                    <a:srgbClr val="CC0099"/>
                  </a:solidFill>
                  <a:prstDash val="solid"/>
                </a:ln>
                <a:solidFill>
                  <a:schemeClr val="tx1"/>
                </a:solidFill>
                <a:effectLst>
                  <a:outerShdw blurRad="63500" dir="3600000" algn="tl" rotWithShape="0">
                    <a:srgbClr val="000000">
                      <a:alpha val="70000"/>
                    </a:srgbClr>
                  </a:outerShdw>
                </a:effectLst>
              </a:rPr>
              <a:t>Environments</a:t>
            </a:r>
            <a:r>
              <a:rPr lang="es-CO" dirty="0" smtClean="0">
                <a:ln w="18415" cmpd="sng">
                  <a:solidFill>
                    <a:srgbClr val="CC0099"/>
                  </a:solidFill>
                  <a:prstDash val="solid"/>
                </a:ln>
                <a:solidFill>
                  <a:schemeClr val="tx1"/>
                </a:solidFill>
                <a:effectLst>
                  <a:outerShdw blurRad="63500" dir="3600000" algn="tl" rotWithShape="0">
                    <a:srgbClr val="000000">
                      <a:alpha val="70000"/>
                    </a:srgbClr>
                  </a:outerShdw>
                </a:effectLst>
              </a:rPr>
              <a:t> (</a:t>
            </a:r>
            <a:r>
              <a:rPr lang="es-CO" dirty="0" err="1" smtClean="0">
                <a:ln w="18415" cmpd="sng">
                  <a:solidFill>
                    <a:srgbClr val="CC0099"/>
                  </a:solidFill>
                  <a:prstDash val="solid"/>
                </a:ln>
                <a:solidFill>
                  <a:schemeClr val="tx1"/>
                </a:solidFill>
                <a:effectLst>
                  <a:outerShdw blurRad="63500" dir="3600000" algn="tl" rotWithShape="0">
                    <a:srgbClr val="000000">
                      <a:alpha val="70000"/>
                    </a:srgbClr>
                  </a:outerShdw>
                </a:effectLst>
              </a:rPr>
              <a:t>Second</a:t>
            </a:r>
            <a:r>
              <a:rPr lang="es-CO" dirty="0" smtClean="0">
                <a:ln w="18415" cmpd="sng">
                  <a:solidFill>
                    <a:srgbClr val="CC0099"/>
                  </a:solidFill>
                  <a:prstDash val="solid"/>
                </a:ln>
                <a:solidFill>
                  <a:schemeClr val="tx1"/>
                </a:solidFill>
                <a:effectLst>
                  <a:outerShdw blurRad="63500" dir="3600000" algn="tl" rotWithShape="0">
                    <a:srgbClr val="000000">
                      <a:alpha val="70000"/>
                    </a:srgbClr>
                  </a:outerShdw>
                </a:effectLst>
              </a:rPr>
              <a:t> </a:t>
            </a:r>
            <a:r>
              <a:rPr lang="es-CO" dirty="0" err="1" smtClean="0">
                <a:ln w="18415" cmpd="sng">
                  <a:solidFill>
                    <a:srgbClr val="CC0099"/>
                  </a:solidFill>
                  <a:prstDash val="solid"/>
                </a:ln>
                <a:solidFill>
                  <a:schemeClr val="tx1"/>
                </a:solidFill>
                <a:effectLst>
                  <a:outerShdw blurRad="63500" dir="3600000" algn="tl" rotWithShape="0">
                    <a:srgbClr val="000000">
                      <a:alpha val="70000"/>
                    </a:srgbClr>
                  </a:outerShdw>
                </a:effectLst>
              </a:rPr>
              <a:t>Life</a:t>
            </a:r>
            <a:r>
              <a:rPr lang="es-CO" dirty="0" smtClean="0">
                <a:ln w="18415" cmpd="sng">
                  <a:solidFill>
                    <a:srgbClr val="CC0099"/>
                  </a:solidFill>
                  <a:prstDash val="solid"/>
                </a:ln>
                <a:solidFill>
                  <a:schemeClr val="tx1"/>
                </a:solidFill>
                <a:effectLst>
                  <a:outerShdw blurRad="63500" dir="3600000" algn="tl" rotWithShape="0">
                    <a:srgbClr val="000000">
                      <a:alpha val="70000"/>
                    </a:srgbClr>
                  </a:outerShdw>
                </a:effectLst>
              </a:rPr>
              <a:t>)</a:t>
            </a:r>
            <a:endParaRPr lang="es-CO" dirty="0">
              <a:ln w="18415" cmpd="sng">
                <a:solidFill>
                  <a:srgbClr val="CC0099"/>
                </a:solidFill>
                <a:prstDash val="solid"/>
              </a:ln>
              <a:solidFill>
                <a:schemeClr val="tx1"/>
              </a:solidFill>
              <a:effectLst>
                <a:outerShdw blurRad="63500" dir="3600000" algn="tl" rotWithShape="0">
                  <a:srgbClr val="000000">
                    <a:alpha val="70000"/>
                  </a:srgbClr>
                </a:outerShdw>
              </a:effectLst>
            </a:endParaRPr>
          </a:p>
        </p:txBody>
      </p:sp>
      <p:sp>
        <p:nvSpPr>
          <p:cNvPr id="3" name="2 Subtítulo"/>
          <p:cNvSpPr>
            <a:spLocks noGrp="1"/>
          </p:cNvSpPr>
          <p:nvPr>
            <p:ph type="subTitle" idx="1"/>
          </p:nvPr>
        </p:nvSpPr>
        <p:spPr>
          <a:xfrm>
            <a:off x="1403648" y="2852936"/>
            <a:ext cx="6400800" cy="1752600"/>
          </a:xfrm>
        </p:spPr>
        <p:txBody>
          <a:bodyPr>
            <a:prstTxWarp prst="textArchUp">
              <a:avLst>
                <a:gd name="adj" fmla="val 9766777"/>
              </a:avLst>
            </a:prstTxWarp>
          </a:bodyPr>
          <a:lstStyle/>
          <a:p>
            <a:r>
              <a:rPr lang="es-CO" dirty="0" smtClean="0"/>
              <a:t>Laura Rodríguez Mejía</a:t>
            </a:r>
            <a:endParaRPr lang="es-CO" dirty="0"/>
          </a:p>
        </p:txBody>
      </p:sp>
    </p:spTree>
    <p:extLst>
      <p:ext uri="{BB962C8B-B14F-4D97-AF65-F5344CB8AC3E}">
        <p14:creationId xmlns:p14="http://schemas.microsoft.com/office/powerpoint/2010/main" val="1233305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Lauris\AppData\Local\Microsoft\Windows\Temporary Internet Files\Content.IE5\Q4AOVOH2\MP900309262[1].jpg"/>
          <p:cNvPicPr>
            <a:picLocks noChangeAspect="1" noChangeArrowheads="1"/>
          </p:cNvPicPr>
          <p:nvPr/>
        </p:nvPicPr>
        <p:blipFill>
          <a:blip r:embed="rId2">
            <a:extLst>
              <a:ext uri="{BEBA8EAE-BF5A-486C-A8C5-ECC9F3942E4B}">
                <a14:imgProps xmlns:a14="http://schemas.microsoft.com/office/drawing/2010/main">
                  <a14:imgLayer r:embed="rId3">
                    <a14:imgEffect>
                      <a14:artisticChalkSketch/>
                    </a14:imgEffect>
                  </a14:imgLayer>
                </a14:imgProps>
              </a:ext>
              <a:ext uri="{28A0092B-C50C-407E-A947-70E740481C1C}">
                <a14:useLocalDpi xmlns:a14="http://schemas.microsoft.com/office/drawing/2010/main" val="0"/>
              </a:ext>
            </a:extLst>
          </a:blip>
          <a:srcRect/>
          <a:stretch>
            <a:fillRect/>
          </a:stretch>
        </p:blipFill>
        <p:spPr bwMode="auto">
          <a:xfrm>
            <a:off x="0" y="44573"/>
            <a:ext cx="3657600" cy="239572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Lauris\AppData\Local\Microsoft\Windows\Temporary Internet Files\Content.IE5\28UFYPHL\MP900387505[1].jpg"/>
          <p:cNvPicPr>
            <a:picLocks noChangeAspect="1" noChangeArrowheads="1"/>
          </p:cNvPicPr>
          <p:nvPr/>
        </p:nvPicPr>
        <p:blipFill rotWithShape="1">
          <a:blip r:embed="rId4">
            <a:clrChange>
              <a:clrFrom>
                <a:srgbClr val="000300"/>
              </a:clrFrom>
              <a:clrTo>
                <a:srgbClr val="000300">
                  <a:alpha val="0"/>
                </a:srgbClr>
              </a:clrTo>
            </a:clrChange>
            <a:duotone>
              <a:prstClr val="black"/>
              <a:srgbClr val="D9C3A5">
                <a:tint val="50000"/>
                <a:satMod val="180000"/>
              </a:srgbClr>
            </a:duotone>
            <a:extLst>
              <a:ext uri="{BEBA8EAE-BF5A-486C-A8C5-ECC9F3942E4B}">
                <a14:imgProps xmlns:a14="http://schemas.microsoft.com/office/drawing/2010/main">
                  <a14:imgLayer r:embed="rId5">
                    <a14:imgEffect>
                      <a14:backgroundRemoval t="17991" b="99766" l="50167" r="100000"/>
                    </a14:imgEffect>
                  </a14:imgLayer>
                </a14:imgProps>
              </a:ext>
              <a:ext uri="{28A0092B-C50C-407E-A947-70E740481C1C}">
                <a14:useLocalDpi xmlns:a14="http://schemas.microsoft.com/office/drawing/2010/main" val="0"/>
              </a:ext>
            </a:extLst>
          </a:blip>
          <a:srcRect l="50000" t="18405"/>
          <a:stretch/>
        </p:blipFill>
        <p:spPr bwMode="auto">
          <a:xfrm>
            <a:off x="4211960" y="44573"/>
            <a:ext cx="5126182" cy="6837040"/>
          </a:xfrm>
          <a:prstGeom prst="roundRect">
            <a:avLst>
              <a:gd name="adj" fmla="val 16667"/>
            </a:avLst>
          </a:prstGeom>
          <a:ln>
            <a:noFill/>
          </a:ln>
          <a:effectLst>
            <a:outerShdw blurRad="76200" dist="38100" dir="7800000" algn="tl" rotWithShape="0">
              <a:srgbClr val="000000">
                <a:alpha val="40000"/>
              </a:srgbClr>
            </a:outerShdw>
            <a:softEdge rad="635000"/>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31" name="Picture 7" descr="C:\Users\Lauris\AppData\Local\Microsoft\Windows\Temporary Internet Files\Content.IE5\7GDMAWVA\MP900309264[1].jpg"/>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0" b="100000" l="0" r="1000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20043084">
            <a:off x="1113990" y="3420695"/>
            <a:ext cx="3059073" cy="201389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Lauris\AppData\Local\Microsoft\Windows\Temporary Internet Files\Content.IE5\Q4AOVOH2\MM900254444[1].gif"/>
          <p:cNvPicPr>
            <a:picLocks noChangeAspect="1" noChangeArrowheads="1" noCrop="1"/>
          </p:cNvPicPr>
          <p:nvPr/>
        </p:nvPicPr>
        <p:blipFill>
          <a:blip r:embed="rId8">
            <a:extLst>
              <a:ext uri="{BEBA8EAE-BF5A-486C-A8C5-ECC9F3942E4B}">
                <a14:imgProps xmlns:a14="http://schemas.microsoft.com/office/drawing/2010/main">
                  <a14:imgLayer r:embed="rId9">
                    <a14:imgEffect>
                      <a14:artisticPlasticWrap/>
                    </a14:imgEffect>
                  </a14:imgLayer>
                </a14:imgProps>
              </a:ext>
              <a:ext uri="{28A0092B-C50C-407E-A947-70E740481C1C}">
                <a14:useLocalDpi xmlns:a14="http://schemas.microsoft.com/office/drawing/2010/main" val="0"/>
              </a:ext>
            </a:extLst>
          </a:blip>
          <a:srcRect/>
          <a:stretch>
            <a:fillRect/>
          </a:stretch>
        </p:blipFill>
        <p:spPr bwMode="auto">
          <a:xfrm rot="2519102">
            <a:off x="1938169" y="294304"/>
            <a:ext cx="1352550" cy="1330381"/>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0" y="3257600"/>
            <a:ext cx="6111417" cy="3600400"/>
          </a:xfrm>
          <a:prstGeom prst="rect">
            <a:avLst/>
          </a:prstGeom>
          <a:noFill/>
        </p:spPr>
        <p:txBody>
          <a:bodyPr wrap="none" lIns="91440" tIns="45720" rIns="91440" bIns="45720">
            <a:prstTxWarp prst="textCirclePour">
              <a:avLst/>
            </a:prstTxWarp>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s-ES" sz="5400" b="1" cap="none" spc="0" dirty="0" err="1" smtClean="0">
                <a:ln>
                  <a:prstDash val="solid"/>
                </a:ln>
                <a:solidFill>
                  <a:srgbClr val="CC0099"/>
                </a:solidFill>
                <a:effectLst>
                  <a:outerShdw blurRad="88000" dist="50800" dir="5040000" algn="tl">
                    <a:schemeClr val="accent4">
                      <a:tint val="80000"/>
                      <a:satMod val="250000"/>
                      <a:alpha val="45000"/>
                    </a:schemeClr>
                  </a:outerShdw>
                </a:effectLst>
              </a:rPr>
              <a:t>Second</a:t>
            </a:r>
            <a:r>
              <a:rPr lang="es-ES" sz="5400" b="1" cap="none" spc="0" dirty="0" smtClean="0">
                <a:ln>
                  <a:prstDash val="solid"/>
                </a:ln>
                <a:solidFill>
                  <a:srgbClr val="CC0099"/>
                </a:solidFill>
                <a:effectLst>
                  <a:outerShdw blurRad="88000" dist="50800" dir="5040000" algn="tl">
                    <a:schemeClr val="accent4">
                      <a:tint val="80000"/>
                      <a:satMod val="250000"/>
                      <a:alpha val="45000"/>
                    </a:schemeClr>
                  </a:outerShdw>
                </a:effectLst>
              </a:rPr>
              <a:t> </a:t>
            </a:r>
            <a:r>
              <a:rPr lang="es-ES" sz="5400" b="1" cap="none" spc="0" dirty="0" err="1" smtClean="0">
                <a:ln>
                  <a:prstDash val="solid"/>
                </a:ln>
                <a:solidFill>
                  <a:srgbClr val="CC0099"/>
                </a:solidFill>
                <a:effectLst>
                  <a:outerShdw blurRad="88000" dist="50800" dir="5040000" algn="tl">
                    <a:schemeClr val="accent4">
                      <a:tint val="80000"/>
                      <a:satMod val="250000"/>
                      <a:alpha val="45000"/>
                    </a:schemeClr>
                  </a:outerShdw>
                </a:effectLst>
              </a:rPr>
              <a:t>Life</a:t>
            </a:r>
            <a:r>
              <a:rPr lang="es-ES" sz="5400" b="1" cap="none" spc="0" dirty="0" smtClean="0">
                <a:ln>
                  <a:prstDash val="solid"/>
                </a:ln>
                <a:solidFill>
                  <a:srgbClr val="CC0099"/>
                </a:solidFill>
                <a:effectLst>
                  <a:outerShdw blurRad="88000" dist="50800" dir="5040000" algn="tl">
                    <a:schemeClr val="accent4">
                      <a:tint val="80000"/>
                      <a:satMod val="250000"/>
                      <a:alpha val="45000"/>
                    </a:schemeClr>
                  </a:outerShdw>
                </a:effectLst>
              </a:rPr>
              <a:t>: Una experiencia de otro mundo </a:t>
            </a:r>
            <a:endParaRPr lang="es-ES" sz="5400" b="1" cap="none" spc="0" dirty="0">
              <a:ln>
                <a:prstDash val="solid"/>
              </a:ln>
              <a:solidFill>
                <a:srgbClr val="CC0099"/>
              </a:soli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2437214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0" y="0"/>
            <a:ext cx="9144000" cy="6857999"/>
          </a:xfrm>
          <a:prstGeom prst="foldedCorner">
            <a:avLst>
              <a:gd name="adj" fmla="val 22326"/>
            </a:avLst>
          </a:prstGeom>
          <a:solidFill>
            <a:schemeClr val="bg1">
              <a:lumMod val="85000"/>
            </a:schemeClr>
          </a:solidFill>
          <a:ln>
            <a:solidFill>
              <a:schemeClr val="tx1"/>
            </a:solidFill>
          </a:ln>
        </p:spPr>
        <p:txBody>
          <a:bodyPr wrap="square" rtlCol="0">
            <a:prstTxWarp prst="textStop">
              <a:avLst>
                <a:gd name="adj" fmla="val 19801"/>
              </a:avLst>
            </a:prstTxWarp>
            <a:spAutoFit/>
          </a:bodyPr>
          <a:lstStyle/>
          <a:p>
            <a:pPr algn="just"/>
            <a:endParaRPr lang="es-CO" dirty="0" smtClean="0">
              <a:latin typeface="Book Antiqua" pitchFamily="18" charset="0"/>
            </a:endParaRPr>
          </a:p>
          <a:p>
            <a:pPr algn="just"/>
            <a:endParaRPr lang="es-CO" dirty="0">
              <a:latin typeface="Book Antiqua" pitchFamily="18" charset="0"/>
            </a:endParaRPr>
          </a:p>
          <a:p>
            <a:pPr algn="just"/>
            <a:r>
              <a:rPr lang="es-CO" dirty="0" smtClean="0">
                <a:latin typeface="Book Antiqua" pitchFamily="18" charset="0"/>
              </a:rPr>
              <a:t>Debo admitir que la idea de tener una clase virtual no era lo que más me entusiasmaba. A decir verdad no me gusta mucho eso de estar en mundos virtuales… Pero como suele ocurrir con la mayoría de las cosas resultó ser una experiencia bastante interesante.</a:t>
            </a:r>
          </a:p>
          <a:p>
            <a:pPr algn="just"/>
            <a:endParaRPr lang="es-CO" dirty="0">
              <a:latin typeface="Book Antiqua" pitchFamily="18" charset="0"/>
            </a:endParaRPr>
          </a:p>
          <a:p>
            <a:pPr algn="just"/>
            <a:r>
              <a:rPr lang="es-CO" dirty="0" smtClean="0">
                <a:latin typeface="Book Antiqua" pitchFamily="18" charset="0"/>
              </a:rPr>
              <a:t>En un primer momento, el estrés se apoderó de mí. La internet, que muy pocas veces a fallado en mi casa, falló. No logré conectarme a la red de mi casa… Por suerte mi abuelita vive muy cerca de mí, lo suficiente, para poder conectarme a su red. Para ese momento ya eran las 2:05. Como habíamos acordado, llegué a la isla del SENA, pero para sorpresa mía no veía a nadie. En un momento vi a una persona y asumí debía tratarse de alguien del grupo. Me dirigí hacia donde esa persona y efectivamente los encontré.</a:t>
            </a:r>
          </a:p>
          <a:p>
            <a:pPr algn="just"/>
            <a:endParaRPr lang="es-CO" dirty="0">
              <a:latin typeface="Book Antiqua" pitchFamily="18" charset="0"/>
            </a:endParaRPr>
          </a:p>
          <a:p>
            <a:pPr algn="just"/>
            <a:r>
              <a:rPr lang="es-CO" dirty="0" smtClean="0">
                <a:latin typeface="Book Antiqua" pitchFamily="18" charset="0"/>
              </a:rPr>
              <a:t>Apenas estuve cerca de todos se abrió la ventana del chat y empezaron a llegarme un montón de mensajes de todos: preguntando por otros compañeros, dándome la bienvenida, y las instrucciones de </a:t>
            </a:r>
            <a:r>
              <a:rPr lang="es-CO" dirty="0" err="1" smtClean="0">
                <a:latin typeface="Book Antiqua" pitchFamily="18" charset="0"/>
              </a:rPr>
              <a:t>Anes</a:t>
            </a:r>
            <a:r>
              <a:rPr lang="es-CO" dirty="0" smtClean="0">
                <a:latin typeface="Book Antiqua" pitchFamily="18" charset="0"/>
              </a:rPr>
              <a:t> sobre lo que debíamos hacer con los elementos del inventario.</a:t>
            </a:r>
            <a:endParaRPr lang="es-CO" dirty="0">
              <a:latin typeface="Book Antiqua" pitchFamily="18" charset="0"/>
            </a:endParaRPr>
          </a:p>
        </p:txBody>
      </p:sp>
      <p:pic>
        <p:nvPicPr>
          <p:cNvPr id="5" name="Picture 12" descr="C:\Users\Lauris\AppData\Local\Microsoft\Windows\Temporary Internet Files\Content.IE5\28UFYPHL\MP90028511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35" y="5332820"/>
            <a:ext cx="7567201" cy="14970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Lauris\AppData\Local\Microsoft\Windows\Temporary Internet Files\Content.IE5\Q4AOVOH2\MM900254444[1].gif"/>
          <p:cNvPicPr>
            <a:picLocks noChangeAspect="1" noChangeArrowheads="1" noCrop="1"/>
          </p:cNvPicPr>
          <p:nvPr/>
        </p:nvPicPr>
        <p:blipFill>
          <a:blip r:embed="rId3">
            <a:extLst>
              <a:ext uri="{BEBA8EAE-BF5A-486C-A8C5-ECC9F3942E4B}">
                <a14:imgProps xmlns:a14="http://schemas.microsoft.com/office/drawing/2010/main">
                  <a14:imgLayer r:embed="rId4">
                    <a14:imgEffect>
                      <a14:artisticPlasticWrap/>
                    </a14:imgEffect>
                  </a14:imgLayer>
                </a14:imgProps>
              </a:ext>
              <a:ext uri="{28A0092B-C50C-407E-A947-70E740481C1C}">
                <a14:useLocalDpi xmlns:a14="http://schemas.microsoft.com/office/drawing/2010/main" val="0"/>
              </a:ext>
            </a:extLst>
          </a:blip>
          <a:srcRect/>
          <a:stretch>
            <a:fillRect/>
          </a:stretch>
        </p:blipFill>
        <p:spPr bwMode="auto">
          <a:xfrm rot="1268682">
            <a:off x="7499441" y="156990"/>
            <a:ext cx="1536427" cy="9269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Lauris\AppData\Local\Microsoft\Windows\Temporary Internet Files\Content.IE5\Q4AOVOH2\MM900254444[1].gif"/>
          <p:cNvPicPr>
            <a:picLocks noChangeAspect="1" noChangeArrowheads="1" noCrop="1"/>
          </p:cNvPicPr>
          <p:nvPr/>
        </p:nvPicPr>
        <p:blipFill>
          <a:blip r:embed="rId3">
            <a:extLst>
              <a:ext uri="{BEBA8EAE-BF5A-486C-A8C5-ECC9F3942E4B}">
                <a14:imgProps xmlns:a14="http://schemas.microsoft.com/office/drawing/2010/main">
                  <a14:imgLayer r:embed="rId4">
                    <a14:imgEffect>
                      <a14:artisticPlasticWrap/>
                    </a14:imgEffect>
                  </a14:imgLayer>
                </a14:imgProps>
              </a:ext>
              <a:ext uri="{28A0092B-C50C-407E-A947-70E740481C1C}">
                <a14:useLocalDpi xmlns:a14="http://schemas.microsoft.com/office/drawing/2010/main" val="0"/>
              </a:ext>
            </a:extLst>
          </a:blip>
          <a:srcRect/>
          <a:stretch>
            <a:fillRect/>
          </a:stretch>
        </p:blipFill>
        <p:spPr bwMode="auto">
          <a:xfrm rot="19787976">
            <a:off x="-21839" y="334909"/>
            <a:ext cx="1536427" cy="759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1924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Lauris\AppData\Local\Microsoft\Windows\Temporary Internet Files\Content.IE5\LAVM3IE5\MC900289952[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979554"/>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179512" y="119623"/>
            <a:ext cx="4176464" cy="6740307"/>
          </a:xfrm>
          <a:prstGeom prst="rect">
            <a:avLst/>
          </a:prstGeom>
          <a:noFill/>
        </p:spPr>
        <p:txBody>
          <a:bodyPr wrap="square" rtlCol="0">
            <a:spAutoFit/>
          </a:bodyPr>
          <a:lstStyle/>
          <a:p>
            <a:pPr algn="just"/>
            <a:r>
              <a:rPr lang="es-CO" b="1" dirty="0" smtClean="0">
                <a:solidFill>
                  <a:srgbClr val="FF0000"/>
                </a:solidFill>
                <a:latin typeface="Book Antiqua" pitchFamily="18" charset="0"/>
              </a:rPr>
              <a:t>Me tomó unos minutos acostumbrarme a lo que ocurría: todos hablando al mismo tiempo. </a:t>
            </a:r>
            <a:endParaRPr lang="es-CO" b="1" dirty="0">
              <a:solidFill>
                <a:srgbClr val="FF0000"/>
              </a:solidFill>
              <a:latin typeface="Book Antiqua" pitchFamily="18" charset="0"/>
            </a:endParaRPr>
          </a:p>
          <a:p>
            <a:pPr algn="just"/>
            <a:r>
              <a:rPr lang="es-CO" b="1" dirty="0" smtClean="0">
                <a:solidFill>
                  <a:srgbClr val="FF0000"/>
                </a:solidFill>
                <a:latin typeface="Book Antiqua" pitchFamily="18" charset="0"/>
              </a:rPr>
              <a:t>“</a:t>
            </a:r>
            <a:r>
              <a:rPr lang="en-US" b="1" dirty="0" smtClean="0">
                <a:solidFill>
                  <a:srgbClr val="FF0000"/>
                </a:solidFill>
                <a:latin typeface="Book Antiqua" pitchFamily="18" charset="0"/>
              </a:rPr>
              <a:t>[11:05] You have been added to the group.</a:t>
            </a:r>
          </a:p>
          <a:p>
            <a:pPr algn="just"/>
            <a:r>
              <a:rPr lang="en-US" b="1" dirty="0" smtClean="0">
                <a:solidFill>
                  <a:srgbClr val="FF0000"/>
                </a:solidFill>
                <a:latin typeface="Book Antiqua" pitchFamily="18" charset="0"/>
              </a:rPr>
              <a:t>[11:09] </a:t>
            </a:r>
            <a:r>
              <a:rPr lang="en-US" b="1" dirty="0" err="1" smtClean="0">
                <a:solidFill>
                  <a:srgbClr val="FF0000"/>
                </a:solidFill>
                <a:latin typeface="Book Antiqua" pitchFamily="18" charset="0"/>
              </a:rPr>
              <a:t>Sradesmith</a:t>
            </a:r>
            <a:r>
              <a:rPr lang="en-US" b="1" dirty="0" smtClean="0">
                <a:solidFill>
                  <a:srgbClr val="FF0000"/>
                </a:solidFill>
                <a:latin typeface="Book Antiqua" pitchFamily="18" charset="0"/>
              </a:rPr>
              <a:t>: :(</a:t>
            </a:r>
          </a:p>
          <a:p>
            <a:pPr algn="just"/>
            <a:r>
              <a:rPr lang="en-US" b="1" dirty="0" smtClean="0">
                <a:solidFill>
                  <a:srgbClr val="FF0000"/>
                </a:solidFill>
                <a:latin typeface="Book Antiqua" pitchFamily="18" charset="0"/>
              </a:rPr>
              <a:t>[11:10] </a:t>
            </a:r>
            <a:r>
              <a:rPr lang="en-US" b="1" dirty="0" err="1" smtClean="0">
                <a:solidFill>
                  <a:srgbClr val="FF0000"/>
                </a:solidFill>
                <a:latin typeface="Book Antiqua" pitchFamily="18" charset="0"/>
              </a:rPr>
              <a:t>larome</a:t>
            </a:r>
            <a:r>
              <a:rPr lang="en-US" b="1" dirty="0" smtClean="0">
                <a:solidFill>
                  <a:srgbClr val="FF0000"/>
                </a:solidFill>
                <a:latin typeface="Book Antiqua" pitchFamily="18" charset="0"/>
              </a:rPr>
              <a:t>: </a:t>
            </a:r>
            <a:r>
              <a:rPr lang="en-US" b="1" dirty="0" err="1" smtClean="0">
                <a:solidFill>
                  <a:srgbClr val="FF0000"/>
                </a:solidFill>
                <a:latin typeface="Book Antiqua" pitchFamily="18" charset="0"/>
              </a:rPr>
              <a:t>Hola</a:t>
            </a:r>
            <a:endParaRPr lang="en-US" b="1" dirty="0" smtClean="0">
              <a:solidFill>
                <a:srgbClr val="FF0000"/>
              </a:solidFill>
              <a:latin typeface="Book Antiqua" pitchFamily="18" charset="0"/>
            </a:endParaRPr>
          </a:p>
          <a:p>
            <a:pPr algn="just"/>
            <a:r>
              <a:rPr lang="en-US" b="1" dirty="0" smtClean="0">
                <a:solidFill>
                  <a:srgbClr val="FF0000"/>
                </a:solidFill>
                <a:latin typeface="Book Antiqua" pitchFamily="18" charset="0"/>
              </a:rPr>
              <a:t>[11:10] </a:t>
            </a:r>
            <a:r>
              <a:rPr lang="en-US" b="1" dirty="0" err="1" smtClean="0">
                <a:solidFill>
                  <a:srgbClr val="FF0000"/>
                </a:solidFill>
                <a:latin typeface="Book Antiqua" pitchFamily="18" charset="0"/>
              </a:rPr>
              <a:t>Anes</a:t>
            </a:r>
            <a:r>
              <a:rPr lang="en-US" b="1" dirty="0" smtClean="0">
                <a:solidFill>
                  <a:srgbClr val="FF0000"/>
                </a:solidFill>
                <a:latin typeface="Book Antiqua" pitchFamily="18" charset="0"/>
              </a:rPr>
              <a:t> </a:t>
            </a:r>
            <a:r>
              <a:rPr lang="en-US" b="1" dirty="0" err="1" smtClean="0">
                <a:solidFill>
                  <a:srgbClr val="FF0000"/>
                </a:solidFill>
                <a:latin typeface="Book Antiqua" pitchFamily="18" charset="0"/>
              </a:rPr>
              <a:t>Kanya</a:t>
            </a:r>
            <a:r>
              <a:rPr lang="en-US" b="1" dirty="0" smtClean="0">
                <a:solidFill>
                  <a:srgbClr val="FF0000"/>
                </a:solidFill>
                <a:latin typeface="Book Antiqua" pitchFamily="18" charset="0"/>
              </a:rPr>
              <a:t>: now</a:t>
            </a:r>
          </a:p>
          <a:p>
            <a:pPr algn="just"/>
            <a:r>
              <a:rPr lang="en-US" b="1" dirty="0" smtClean="0">
                <a:solidFill>
                  <a:srgbClr val="FF0000"/>
                </a:solidFill>
                <a:latin typeface="Book Antiqua" pitchFamily="18" charset="0"/>
              </a:rPr>
              <a:t>[11:10] </a:t>
            </a:r>
            <a:r>
              <a:rPr lang="en-US" b="1" dirty="0" err="1" smtClean="0">
                <a:solidFill>
                  <a:srgbClr val="FF0000"/>
                </a:solidFill>
                <a:latin typeface="Book Antiqua" pitchFamily="18" charset="0"/>
              </a:rPr>
              <a:t>larome</a:t>
            </a:r>
            <a:r>
              <a:rPr lang="en-US" b="1" dirty="0" smtClean="0">
                <a:solidFill>
                  <a:srgbClr val="FF0000"/>
                </a:solidFill>
                <a:latin typeface="Book Antiqua" pitchFamily="18" charset="0"/>
              </a:rPr>
              <a:t>: </a:t>
            </a:r>
            <a:r>
              <a:rPr lang="en-US" b="1" dirty="0" err="1" smtClean="0">
                <a:solidFill>
                  <a:srgbClr val="FF0000"/>
                </a:solidFill>
                <a:latin typeface="Book Antiqua" pitchFamily="18" charset="0"/>
              </a:rPr>
              <a:t>Hola</a:t>
            </a:r>
            <a:r>
              <a:rPr lang="en-US" b="1" dirty="0" smtClean="0">
                <a:solidFill>
                  <a:srgbClr val="FF0000"/>
                </a:solidFill>
                <a:latin typeface="Book Antiqua" pitchFamily="18" charset="0"/>
              </a:rPr>
              <a:t>, los </a:t>
            </a:r>
            <a:r>
              <a:rPr lang="en-US" b="1" dirty="0" err="1" smtClean="0">
                <a:solidFill>
                  <a:srgbClr val="FF0000"/>
                </a:solidFill>
                <a:latin typeface="Book Antiqua" pitchFamily="18" charset="0"/>
              </a:rPr>
              <a:t>encontre</a:t>
            </a:r>
            <a:r>
              <a:rPr lang="en-US" b="1" dirty="0" smtClean="0">
                <a:solidFill>
                  <a:srgbClr val="FF0000"/>
                </a:solidFill>
                <a:latin typeface="Book Antiqua" pitchFamily="18" charset="0"/>
              </a:rPr>
              <a:t>!!”</a:t>
            </a:r>
          </a:p>
          <a:p>
            <a:pPr algn="just"/>
            <a:endParaRPr lang="en-US" b="1" dirty="0" smtClean="0">
              <a:solidFill>
                <a:srgbClr val="FF0000"/>
              </a:solidFill>
              <a:latin typeface="Book Antiqua" pitchFamily="18" charset="0"/>
            </a:endParaRPr>
          </a:p>
          <a:p>
            <a:pPr algn="just"/>
            <a:r>
              <a:rPr lang="es-CO" b="1" dirty="0" smtClean="0">
                <a:solidFill>
                  <a:srgbClr val="FF0000"/>
                </a:solidFill>
                <a:latin typeface="Book Antiqua" pitchFamily="18" charset="0"/>
              </a:rPr>
              <a:t>“[11:12] </a:t>
            </a:r>
            <a:r>
              <a:rPr lang="es-CO" b="1" dirty="0" err="1" smtClean="0">
                <a:solidFill>
                  <a:srgbClr val="FF0000"/>
                </a:solidFill>
                <a:latin typeface="Book Antiqua" pitchFamily="18" charset="0"/>
              </a:rPr>
              <a:t>Anes</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Kanya</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now</a:t>
            </a:r>
            <a:r>
              <a:rPr lang="es-CO" b="1" dirty="0" smtClean="0">
                <a:solidFill>
                  <a:srgbClr val="FF0000"/>
                </a:solidFill>
                <a:latin typeface="Book Antiqua" pitchFamily="18" charset="0"/>
              </a:rPr>
              <a:t> you </a:t>
            </a:r>
            <a:r>
              <a:rPr lang="es-CO" b="1" dirty="0" err="1" smtClean="0">
                <a:solidFill>
                  <a:srgbClr val="FF0000"/>
                </a:solidFill>
                <a:latin typeface="Book Antiqua" pitchFamily="18" charset="0"/>
              </a:rPr>
              <a:t>all</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fly</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with</a:t>
            </a:r>
            <a:r>
              <a:rPr lang="es-CO" b="1" dirty="0" smtClean="0">
                <a:solidFill>
                  <a:srgbClr val="FF0000"/>
                </a:solidFill>
                <a:latin typeface="Book Antiqua" pitchFamily="18" charset="0"/>
              </a:rPr>
              <a:t> me</a:t>
            </a:r>
          </a:p>
          <a:p>
            <a:pPr algn="just"/>
            <a:r>
              <a:rPr lang="es-CO" b="1" dirty="0" smtClean="0">
                <a:solidFill>
                  <a:srgbClr val="FF0000"/>
                </a:solidFill>
                <a:latin typeface="Book Antiqua" pitchFamily="18" charset="0"/>
              </a:rPr>
              <a:t>[11:12] </a:t>
            </a:r>
            <a:r>
              <a:rPr lang="es-CO" b="1" dirty="0" err="1" smtClean="0">
                <a:solidFill>
                  <a:srgbClr val="FF0000"/>
                </a:solidFill>
                <a:latin typeface="Book Antiqua" pitchFamily="18" charset="0"/>
              </a:rPr>
              <a:t>Anes</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Kanya</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over</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here</a:t>
            </a:r>
            <a:endParaRPr lang="es-CO" b="1" dirty="0" smtClean="0">
              <a:solidFill>
                <a:srgbClr val="FF0000"/>
              </a:solidFill>
              <a:latin typeface="Book Antiqua" pitchFamily="18" charset="0"/>
            </a:endParaRPr>
          </a:p>
          <a:p>
            <a:pPr algn="just"/>
            <a:r>
              <a:rPr lang="es-CO" b="1" dirty="0" smtClean="0">
                <a:solidFill>
                  <a:srgbClr val="FF0000"/>
                </a:solidFill>
                <a:latin typeface="Book Antiqua" pitchFamily="18" charset="0"/>
              </a:rPr>
              <a:t>[11:12] </a:t>
            </a:r>
            <a:r>
              <a:rPr lang="es-CO" b="1" dirty="0" err="1" smtClean="0">
                <a:solidFill>
                  <a:srgbClr val="FF0000"/>
                </a:solidFill>
                <a:latin typeface="Book Antiqua" pitchFamily="18" charset="0"/>
              </a:rPr>
              <a:t>Sradesmith</a:t>
            </a:r>
            <a:r>
              <a:rPr lang="es-CO" b="1" dirty="0" smtClean="0">
                <a:solidFill>
                  <a:srgbClr val="FF0000"/>
                </a:solidFill>
                <a:latin typeface="Book Antiqua" pitchFamily="18" charset="0"/>
              </a:rPr>
              <a:t>: done</a:t>
            </a:r>
          </a:p>
          <a:p>
            <a:pPr algn="just"/>
            <a:r>
              <a:rPr lang="es-CO" b="1" dirty="0" smtClean="0">
                <a:solidFill>
                  <a:srgbClr val="FF0000"/>
                </a:solidFill>
                <a:latin typeface="Book Antiqua" pitchFamily="18" charset="0"/>
              </a:rPr>
              <a:t>[11:12] </a:t>
            </a:r>
            <a:r>
              <a:rPr lang="es-CO" b="1" dirty="0" err="1" smtClean="0">
                <a:solidFill>
                  <a:srgbClr val="FF0000"/>
                </a:solidFill>
                <a:latin typeface="Book Antiqua" pitchFamily="18" charset="0"/>
              </a:rPr>
              <a:t>Anes</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Kanya</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over</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here</a:t>
            </a:r>
            <a:endParaRPr lang="es-CO" b="1" dirty="0" smtClean="0">
              <a:solidFill>
                <a:srgbClr val="FF0000"/>
              </a:solidFill>
              <a:latin typeface="Book Antiqua" pitchFamily="18" charset="0"/>
            </a:endParaRPr>
          </a:p>
          <a:p>
            <a:pPr algn="just"/>
            <a:r>
              <a:rPr lang="es-CO" b="1" dirty="0" smtClean="0">
                <a:solidFill>
                  <a:srgbClr val="FF0000"/>
                </a:solidFill>
                <a:latin typeface="Book Antiqua" pitchFamily="18" charset="0"/>
              </a:rPr>
              <a:t>[11:14] </a:t>
            </a:r>
            <a:r>
              <a:rPr lang="es-CO" b="1" dirty="0" err="1" smtClean="0">
                <a:solidFill>
                  <a:srgbClr val="FF0000"/>
                </a:solidFill>
                <a:latin typeface="Book Antiqua" pitchFamily="18" charset="0"/>
              </a:rPr>
              <a:t>larome</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where</a:t>
            </a:r>
            <a:r>
              <a:rPr lang="es-CO" b="1" dirty="0" smtClean="0">
                <a:solidFill>
                  <a:srgbClr val="FF0000"/>
                </a:solidFill>
                <a:latin typeface="Book Antiqua" pitchFamily="18" charset="0"/>
              </a:rPr>
              <a:t>?</a:t>
            </a:r>
          </a:p>
          <a:p>
            <a:pPr algn="just"/>
            <a:r>
              <a:rPr lang="es-CO" b="1" dirty="0" smtClean="0">
                <a:solidFill>
                  <a:srgbClr val="FF0000"/>
                </a:solidFill>
                <a:latin typeface="Book Antiqua" pitchFamily="18" charset="0"/>
              </a:rPr>
              <a:t>[11:14] </a:t>
            </a:r>
            <a:r>
              <a:rPr lang="es-CO" b="1" dirty="0" err="1" smtClean="0">
                <a:solidFill>
                  <a:srgbClr val="FF0000"/>
                </a:solidFill>
                <a:latin typeface="Book Antiqua" pitchFamily="18" charset="0"/>
              </a:rPr>
              <a:t>Sradesmith</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ccan´t</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see</a:t>
            </a:r>
            <a:r>
              <a:rPr lang="es-CO" b="1" dirty="0" smtClean="0">
                <a:solidFill>
                  <a:srgbClr val="FF0000"/>
                </a:solidFill>
                <a:latin typeface="Book Antiqua" pitchFamily="18" charset="0"/>
              </a:rPr>
              <a:t> u </a:t>
            </a:r>
            <a:r>
              <a:rPr lang="es-CO" b="1" dirty="0" err="1" smtClean="0">
                <a:solidFill>
                  <a:srgbClr val="FF0000"/>
                </a:solidFill>
                <a:latin typeface="Book Antiqua" pitchFamily="18" charset="0"/>
              </a:rPr>
              <a:t>Anes</a:t>
            </a:r>
            <a:endParaRPr lang="es-CO" b="1" dirty="0" smtClean="0">
              <a:solidFill>
                <a:srgbClr val="FF0000"/>
              </a:solidFill>
              <a:latin typeface="Book Antiqua" pitchFamily="18" charset="0"/>
            </a:endParaRPr>
          </a:p>
          <a:p>
            <a:pPr algn="just"/>
            <a:r>
              <a:rPr lang="es-CO" b="1" dirty="0" smtClean="0">
                <a:solidFill>
                  <a:srgbClr val="FF0000"/>
                </a:solidFill>
                <a:latin typeface="Book Antiqua" pitchFamily="18" charset="0"/>
              </a:rPr>
              <a:t>[11:15] </a:t>
            </a:r>
            <a:r>
              <a:rPr lang="es-CO" b="1" dirty="0" err="1" smtClean="0">
                <a:solidFill>
                  <a:srgbClr val="FF0000"/>
                </a:solidFill>
                <a:latin typeface="Book Antiqua" pitchFamily="18" charset="0"/>
              </a:rPr>
              <a:t>Anes</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Kanya</a:t>
            </a:r>
            <a:r>
              <a:rPr lang="es-CO" b="1" dirty="0" smtClean="0">
                <a:solidFill>
                  <a:srgbClr val="FF0000"/>
                </a:solidFill>
                <a:latin typeface="Book Antiqua" pitchFamily="18" charset="0"/>
              </a:rPr>
              <a:t>: *:-.,_,.-:*'``'*</a:t>
            </a:r>
            <a:r>
              <a:rPr lang="es-CO" b="1" dirty="0" err="1" smtClean="0">
                <a:solidFill>
                  <a:srgbClr val="FF0000"/>
                </a:solidFill>
                <a:latin typeface="Book Antiqua" pitchFamily="18" charset="0"/>
              </a:rPr>
              <a:t>Pleeeeeeeeaassseeeee</a:t>
            </a:r>
            <a:r>
              <a:rPr lang="es-CO" b="1" dirty="0" smtClean="0">
                <a:solidFill>
                  <a:srgbClr val="FF0000"/>
                </a:solidFill>
                <a:latin typeface="Book Antiqua" pitchFamily="18" charset="0"/>
              </a:rPr>
              <a:t>!!!!*:-.,_,.-:*'``'*</a:t>
            </a:r>
          </a:p>
          <a:p>
            <a:pPr algn="just"/>
            <a:r>
              <a:rPr lang="es-CO" b="1" dirty="0" smtClean="0">
                <a:solidFill>
                  <a:srgbClr val="FF0000"/>
                </a:solidFill>
                <a:latin typeface="Book Antiqua" pitchFamily="18" charset="0"/>
              </a:rPr>
              <a:t>[11:15] andreapr92: to </a:t>
            </a:r>
            <a:r>
              <a:rPr lang="es-CO" b="1" dirty="0" err="1" smtClean="0">
                <a:solidFill>
                  <a:srgbClr val="FF0000"/>
                </a:solidFill>
                <a:latin typeface="Book Antiqua" pitchFamily="18" charset="0"/>
              </a:rPr>
              <a:t>sena</a:t>
            </a:r>
            <a:r>
              <a:rPr lang="es-CO" b="1" dirty="0" smtClean="0">
                <a:solidFill>
                  <a:srgbClr val="FF0000"/>
                </a:solidFill>
                <a:latin typeface="Book Antiqua" pitchFamily="18" charset="0"/>
              </a:rPr>
              <a:t> virtual?</a:t>
            </a:r>
          </a:p>
          <a:p>
            <a:pPr algn="just"/>
            <a:r>
              <a:rPr lang="es-CO" b="1" dirty="0" smtClean="0">
                <a:solidFill>
                  <a:srgbClr val="FF0000"/>
                </a:solidFill>
                <a:latin typeface="Book Antiqua" pitchFamily="18" charset="0"/>
              </a:rPr>
              <a:t>[11:15] </a:t>
            </a:r>
            <a:r>
              <a:rPr lang="es-CO" b="1" dirty="0" err="1" smtClean="0">
                <a:solidFill>
                  <a:srgbClr val="FF0000"/>
                </a:solidFill>
                <a:latin typeface="Book Antiqua" pitchFamily="18" charset="0"/>
              </a:rPr>
              <a:t>Anes</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Kanya</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juju</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jajaja</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haha</a:t>
            </a:r>
            <a:endParaRPr lang="es-CO" b="1" dirty="0" smtClean="0">
              <a:solidFill>
                <a:srgbClr val="FF0000"/>
              </a:solidFill>
              <a:latin typeface="Book Antiqua" pitchFamily="18" charset="0"/>
            </a:endParaRPr>
          </a:p>
          <a:p>
            <a:pPr algn="just"/>
            <a:r>
              <a:rPr lang="es-CO" b="1" dirty="0" smtClean="0">
                <a:solidFill>
                  <a:srgbClr val="FF0000"/>
                </a:solidFill>
                <a:latin typeface="Book Antiqua" pitchFamily="18" charset="0"/>
              </a:rPr>
              <a:t>[11:15] </a:t>
            </a:r>
            <a:r>
              <a:rPr lang="es-CO" b="1" dirty="0" err="1" smtClean="0">
                <a:solidFill>
                  <a:srgbClr val="FF0000"/>
                </a:solidFill>
                <a:latin typeface="Book Antiqua" pitchFamily="18" charset="0"/>
              </a:rPr>
              <a:t>Anes</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Kanya</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follow</a:t>
            </a:r>
            <a:r>
              <a:rPr lang="es-CO" b="1" dirty="0" smtClean="0">
                <a:solidFill>
                  <a:srgbClr val="FF0000"/>
                </a:solidFill>
                <a:latin typeface="Book Antiqua" pitchFamily="18" charset="0"/>
              </a:rPr>
              <a:t> me</a:t>
            </a:r>
          </a:p>
          <a:p>
            <a:pPr algn="just"/>
            <a:r>
              <a:rPr lang="es-CO" b="1" dirty="0" smtClean="0">
                <a:solidFill>
                  <a:srgbClr val="FF0000"/>
                </a:solidFill>
                <a:latin typeface="Book Antiqua" pitchFamily="18" charset="0"/>
              </a:rPr>
              <a:t>[11:15] </a:t>
            </a:r>
            <a:r>
              <a:rPr lang="es-CO" b="1" dirty="0" err="1" smtClean="0">
                <a:solidFill>
                  <a:srgbClr val="FF0000"/>
                </a:solidFill>
                <a:latin typeface="Book Antiqua" pitchFamily="18" charset="0"/>
              </a:rPr>
              <a:t>Anes</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Kanya</a:t>
            </a:r>
            <a:r>
              <a:rPr lang="es-CO" b="1" dirty="0" smtClean="0">
                <a:solidFill>
                  <a:srgbClr val="FF0000"/>
                </a:solidFill>
                <a:latin typeface="Book Antiqua" pitchFamily="18" charset="0"/>
              </a:rPr>
              <a:t>: </a:t>
            </a:r>
            <a:r>
              <a:rPr lang="es-CO" b="1" dirty="0" err="1" smtClean="0">
                <a:solidFill>
                  <a:srgbClr val="FF0000"/>
                </a:solidFill>
                <a:latin typeface="Book Antiqua" pitchFamily="18" charset="0"/>
              </a:rPr>
              <a:t>pleasefollow</a:t>
            </a:r>
            <a:r>
              <a:rPr lang="es-CO" b="1" dirty="0" smtClean="0">
                <a:solidFill>
                  <a:srgbClr val="FF0000"/>
                </a:solidFill>
                <a:latin typeface="Book Antiqua" pitchFamily="18" charset="0"/>
              </a:rPr>
              <a:t> me”</a:t>
            </a:r>
            <a:endParaRPr lang="es-CO" b="1" dirty="0">
              <a:solidFill>
                <a:srgbClr val="FF0000"/>
              </a:solidFill>
              <a:latin typeface="Book Antiqua" pitchFamily="18" charset="0"/>
            </a:endParaRPr>
          </a:p>
        </p:txBody>
      </p:sp>
    </p:spTree>
    <p:extLst>
      <p:ext uri="{BB962C8B-B14F-4D97-AF65-F5344CB8AC3E}">
        <p14:creationId xmlns:p14="http://schemas.microsoft.com/office/powerpoint/2010/main" val="3040305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251520" y="260648"/>
            <a:ext cx="4680520" cy="4524315"/>
          </a:xfrm>
          <a:prstGeom prst="rect">
            <a:avLst/>
          </a:prstGeom>
          <a:noFill/>
        </p:spPr>
        <p:txBody>
          <a:bodyPr wrap="square" rtlCol="0">
            <a:spAutoFit/>
          </a:bodyPr>
          <a:lstStyle/>
          <a:p>
            <a:r>
              <a:rPr lang="es-CO" dirty="0" smtClean="0">
                <a:latin typeface="Book Antiqua" pitchFamily="18" charset="0"/>
              </a:rPr>
              <a:t>Algo que nunca pude entender es por qué la hora del chat son las 11. Pero en fin… luego de eso empezamos con la carrera de observación. Originalmente mi grupo era diferente: Alejandra Rodríguez, </a:t>
            </a:r>
            <a:r>
              <a:rPr lang="es-CO" dirty="0" err="1" smtClean="0">
                <a:latin typeface="Book Antiqua" pitchFamily="18" charset="0"/>
              </a:rPr>
              <a:t>Susan</a:t>
            </a:r>
            <a:r>
              <a:rPr lang="es-CO" dirty="0" smtClean="0">
                <a:latin typeface="Book Antiqua" pitchFamily="18" charset="0"/>
              </a:rPr>
              <a:t> Sarmiento, Mónica Torres, Diego Valencia y Angélica Córdoba. Al final la única persona de mi grupo original con la que trabajé fue Alejandra, el resto del grupo estuvo conformado por: Ángela Mora y Catalina Moreno.</a:t>
            </a:r>
          </a:p>
          <a:p>
            <a:endParaRPr lang="es-CO" dirty="0">
              <a:latin typeface="Book Antiqua" pitchFamily="18" charset="0"/>
            </a:endParaRPr>
          </a:p>
          <a:p>
            <a:r>
              <a:rPr lang="es-CO" dirty="0" smtClean="0">
                <a:latin typeface="Book Antiqua" pitchFamily="18" charset="0"/>
              </a:rPr>
              <a:t>No puedo decir que me encantó haber tenido una clase en un mundo virtual pero creo que de vez en cuando podría ser divertido. ^_^ </a:t>
            </a:r>
          </a:p>
        </p:txBody>
      </p:sp>
    </p:spTree>
    <p:extLst>
      <p:ext uri="{BB962C8B-B14F-4D97-AF65-F5344CB8AC3E}">
        <p14:creationId xmlns:p14="http://schemas.microsoft.com/office/powerpoint/2010/main" val="3651580518"/>
      </p:ext>
    </p:extLst>
  </p:cSld>
  <p:clrMapOvr>
    <a:masterClrMapping/>
  </p:clrMapOvr>
</p:sld>
</file>

<file path=ppt/theme/theme1.xml><?xml version="1.0" encoding="utf-8"?>
<a:theme xmlns:a="http://schemas.openxmlformats.org/drawingml/2006/main" name="Técnic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76</TotalTime>
  <Words>486</Words>
  <Application>Microsoft Office PowerPoint</Application>
  <PresentationFormat>Presentación en pantalla (4:3)</PresentationFormat>
  <Paragraphs>31</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Técnico</vt:lpstr>
      <vt:lpstr>Bitácora 1: Virtual Environments (Second Life)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Bitácora 1: Virtual Environments (Second Life)</dc:title>
  <dc:creator>Mi Portatil</dc:creator>
  <cp:lastModifiedBy>harold</cp:lastModifiedBy>
  <cp:revision>8</cp:revision>
  <dcterms:created xsi:type="dcterms:W3CDTF">2012-02-19T00:17:59Z</dcterms:created>
  <dcterms:modified xsi:type="dcterms:W3CDTF">2012-02-26T02:24:56Z</dcterms:modified>
</cp:coreProperties>
</file>