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rold" initials="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2-25T21:26:17.509" idx="1">
    <p:pos x="10" y="10"/>
    <p:text>This is just great! I think this is a wonderful idea to start this Bitácora 01. Good!!!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2-25T21:27:19.675" idx="2">
    <p:pos x="10" y="10"/>
    <p:text>Brilliant, we need to develop more skills and literacies, this is such a wonderful research area...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2-25T21:28:37.628" idx="3">
    <p:pos x="10" y="10"/>
    <p:text>Ma paula, this is interesting. I certainly miss a bit more of pedagogical reflection but this is fine. Thanks.
4.0/5.0
Harold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42AC8-9C93-414D-93EE-3103CBB0E60B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463B5-20FE-4FDB-AEF5-8AE043ED81C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7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463B5-20FE-4FDB-AEF5-8AE043ED81C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9A03-02DB-4CEE-BD58-BE4CEE0711F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E1FD7-80A2-4B66-8727-73FE3B0FB43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comments" Target="../comments/commen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pis !!\Desktop\IMG00870-20110922-1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906211" cy="3679658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pic>
        <p:nvPicPr>
          <p:cNvPr id="1027" name="Picture 3" descr="C:\Users\mapis !!\Pictures\BlackBerry\b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437112"/>
            <a:ext cx="1800199" cy="20878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9" name="8 CuadroTexto"/>
          <p:cNvSpPr txBox="1"/>
          <p:nvPr/>
        </p:nvSpPr>
        <p:spPr>
          <a:xfrm>
            <a:off x="5004048" y="5301208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My first life </a:t>
            </a:r>
            <a:endParaRPr lang="en-US" sz="5400" b="1" dirty="0">
              <a:solidFill>
                <a:srgbClr val="00206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88224" y="90872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BITÁCORA #</a:t>
            </a:r>
            <a:r>
              <a:rPr lang="en-US" sz="2800" dirty="0" smtClean="0">
                <a:solidFill>
                  <a:srgbClr val="FF0066"/>
                </a:solidFill>
              </a:rPr>
              <a:t> </a:t>
            </a:r>
            <a:endParaRPr lang="en-US" sz="2800" dirty="0">
              <a:solidFill>
                <a:srgbClr val="FF0066"/>
              </a:solidFill>
            </a:endParaRPr>
          </a:p>
        </p:txBody>
      </p:sp>
      <p:pic>
        <p:nvPicPr>
          <p:cNvPr id="2" name="Picture 2" descr="C:\Users\mapis !!\Desktop\numero_1_tarjeta-p137752188847413127z85g9_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700808"/>
            <a:ext cx="1902374" cy="2151208"/>
          </a:xfrm>
          <a:prstGeom prst="rect">
            <a:avLst/>
          </a:prstGeom>
          <a:noFill/>
        </p:spPr>
      </p:pic>
      <p:cxnSp>
        <p:nvCxnSpPr>
          <p:cNvPr id="8" name="7 Conector recto de flecha"/>
          <p:cNvCxnSpPr/>
          <p:nvPr/>
        </p:nvCxnSpPr>
        <p:spPr>
          <a:xfrm flipH="1" flipV="1">
            <a:off x="5364088" y="3645024"/>
            <a:ext cx="936104" cy="15121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851920" y="5229200"/>
            <a:ext cx="23762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724128" y="63093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Paula Forero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elblogdenosotras.files.wordpress.com/2010/02/sanvalentin-1-look-gl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07178">
            <a:off x="5872767" y="94724"/>
            <a:ext cx="2624188" cy="191519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50" name="Picture 2" descr="C:\Users\mapis !!\Documents\AVATAR\Snapshot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3388877" cy="331971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4" name="3 CuadroTexto"/>
          <p:cNvSpPr txBox="1"/>
          <p:nvPr/>
        </p:nvSpPr>
        <p:spPr>
          <a:xfrm>
            <a:off x="0" y="0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My second life</a:t>
            </a:r>
            <a:endParaRPr lang="en-US" sz="5400" b="1" dirty="0">
              <a:solidFill>
                <a:srgbClr val="00206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9512" y="4365104"/>
            <a:ext cx="4320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When creating my second life profile I learned  how to deal with many new and kind of unreal situations. For example, characterization of my Avatar, virtual interaction (flying) etc and how to process  new information in a short period of time while also developing the activity at the same time.  </a:t>
            </a:r>
            <a:endParaRPr lang="en-US" sz="2000" dirty="0"/>
          </a:p>
        </p:txBody>
      </p:sp>
      <p:pic>
        <p:nvPicPr>
          <p:cNvPr id="4106" name="Picture 10" descr="http://4.bp.blogspot.com/-G4sGZK0vRZM/Td1gKd8_x3I/AAAAAAAAAE0/MJSs-8YF4fk/s1600/virtua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34050">
            <a:off x="6298672" y="4914514"/>
            <a:ext cx="2166864" cy="161431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4104" name="Picture 8" descr="http://www.pharmafocusasia.com/manufacturing/images/process_contro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842671">
            <a:off x="6271730" y="3215850"/>
            <a:ext cx="1656617" cy="178844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102" name="Picture 6" descr="http://www.broadwayworld.com/columnpic/theatre-masks-trans-whi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628800"/>
            <a:ext cx="2220402" cy="16751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9" name="8 CuadroTexto"/>
          <p:cNvSpPr txBox="1"/>
          <p:nvPr/>
        </p:nvSpPr>
        <p:spPr>
          <a:xfrm>
            <a:off x="2627784" y="162880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Mforerog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My second life interactions </a:t>
            </a:r>
            <a:endParaRPr lang="en-US" sz="5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mapis !!\Documents\AVATAR\Snapshot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4633947" cy="280831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4" name="Picture 2" descr="http://2.bp.blogspot.com/_SHko6EZc3lE/TA6dJFSBt7I/AAAAAAAAABI/9lXVzEvtWZY/s1600/sharp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628800"/>
            <a:ext cx="1920324" cy="191683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  <p:cxnSp>
        <p:nvCxnSpPr>
          <p:cNvPr id="6" name="5 Conector recto"/>
          <p:cNvCxnSpPr/>
          <p:nvPr/>
        </p:nvCxnSpPr>
        <p:spPr>
          <a:xfrm>
            <a:off x="5508104" y="2492896"/>
            <a:ext cx="10081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5508104" y="2780928"/>
            <a:ext cx="10081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51520" y="4365104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day of the first workshop I was a little bit lost because when I logged in, my Avatar was located in an unknown place different from the one of my first entry. Then, I struggled to find out how to search the island where we were supposed to  meet, but finally I made it and it became a real funny and interesting activity. I enjoyed it a lot. 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149</Words>
  <Application>Microsoft Office PowerPoint</Application>
  <PresentationFormat>Presentación en pantalla (4:3)</PresentationFormat>
  <Paragraphs>9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 paula forero g.</dc:creator>
  <cp:lastModifiedBy>harold</cp:lastModifiedBy>
  <cp:revision>20</cp:revision>
  <dcterms:created xsi:type="dcterms:W3CDTF">2012-02-18T02:28:36Z</dcterms:created>
  <dcterms:modified xsi:type="dcterms:W3CDTF">2012-02-26T02:28:37Z</dcterms:modified>
</cp:coreProperties>
</file>