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rold" initials="h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3-04T22:32:05.881" idx="1">
    <p:pos x="10" y="10"/>
    <p:text>I liked your shor biography... ja ja! Good!
H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3-04T22:32:45.052" idx="2">
    <p:pos x="10" y="10"/>
    <p:text>Well... it is not as simple as one might think but when you get used to it, it's fine...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3-04T22:33:24.505" idx="3">
    <p:pos x="10" y="10"/>
    <p:text>yes, Marisela, we do need to guarantee connectivity...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3-04T22:34:42.723" idx="4">
    <p:pos x="10" y="10"/>
    <p:text>This happened to a number of people but at the end is something to explore more...
Nice ideas reflected here...
4.0/5.0
Harold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A1EF6E9-F823-419B-8418-8B91E2778A54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8F8853A-32C9-415F-AF06-A54689D151D6}" type="slidenum">
              <a:rPr lang="en-US" smtClean="0"/>
              <a:t>‹Nº›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EF6E9-F823-419B-8418-8B91E2778A54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853A-32C9-415F-AF06-A54689D151D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EF6E9-F823-419B-8418-8B91E2778A54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853A-32C9-415F-AF06-A54689D151D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EF6E9-F823-419B-8418-8B91E2778A54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853A-32C9-415F-AF06-A54689D151D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EF6E9-F823-419B-8418-8B91E2778A54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853A-32C9-415F-AF06-A54689D151D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EF6E9-F823-419B-8418-8B91E2778A54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853A-32C9-415F-AF06-A54689D151D6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EF6E9-F823-419B-8418-8B91E2778A54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853A-32C9-415F-AF06-A54689D151D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EF6E9-F823-419B-8418-8B91E2778A54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853A-32C9-415F-AF06-A54689D151D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EF6E9-F823-419B-8418-8B91E2778A54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853A-32C9-415F-AF06-A54689D151D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EF6E9-F823-419B-8418-8B91E2778A54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853A-32C9-415F-AF06-A54689D151D6}" type="slidenum">
              <a:rPr lang="en-US" smtClean="0"/>
              <a:t>‹Nº›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EF6E9-F823-419B-8418-8B91E2778A54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853A-32C9-415F-AF06-A54689D151D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A1EF6E9-F823-419B-8418-8B91E2778A54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8F8853A-32C9-415F-AF06-A54689D151D6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BITACORA 1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r"/>
            <a:r>
              <a:rPr lang="en-US" dirty="0" smtClean="0"/>
              <a:t>MARISELA NIÑO MONSALVE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935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 ON 2</a:t>
            </a:r>
            <a:r>
              <a:rPr lang="en-US" baseline="30000" dirty="0" smtClean="0"/>
              <a:t>ND</a:t>
            </a:r>
            <a:r>
              <a:rPr lang="en-US" dirty="0" smtClean="0"/>
              <a:t> LIFE?</a:t>
            </a:r>
            <a:endParaRPr lang="en-U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USER NAME:</a:t>
            </a:r>
          </a:p>
          <a:p>
            <a:pPr lvl="1"/>
            <a:r>
              <a:rPr lang="en-US" dirty="0" smtClean="0"/>
              <a:t>Marylu12</a:t>
            </a:r>
          </a:p>
          <a:p>
            <a:pPr marL="365760" lvl="1" indent="0">
              <a:buNone/>
            </a:pPr>
            <a:endParaRPr lang="en-US" dirty="0" smtClean="0"/>
          </a:p>
          <a:p>
            <a:r>
              <a:rPr lang="en-US" dirty="0" smtClean="0"/>
              <a:t>AGE:</a:t>
            </a:r>
          </a:p>
          <a:p>
            <a:pPr lvl="1"/>
            <a:r>
              <a:rPr lang="en-US" dirty="0" smtClean="0"/>
              <a:t>1 month old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4199">
            <a:off x="5758124" y="2535634"/>
            <a:ext cx="1895475" cy="369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9250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764704"/>
            <a:ext cx="7168642" cy="140596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was my experience on 2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life?</a:t>
            </a:r>
            <a:r>
              <a:rPr lang="en-US" dirty="0" smtClean="0"/>
              <a:t>      </a:t>
            </a:r>
            <a:r>
              <a:rPr lang="en-US" sz="3200" dirty="0" smtClean="0"/>
              <a:t>(Before being on-line)</a:t>
            </a:r>
            <a:endParaRPr lang="en-U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 read the tutorial Harold send and I was sure I had understood.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I tried some of the instructions before going on line.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I had problems understanding the program itself.</a:t>
            </a:r>
            <a:endParaRPr lang="en-US" dirty="0"/>
          </a:p>
        </p:txBody>
      </p:sp>
      <p:pic>
        <p:nvPicPr>
          <p:cNvPr id="2050" name="Picture 2" descr="http://t2.gstatic.com/images?q=tbn:ANd9GcR4_I2x_MxFzcRRmSVeiIVAEdhyDkTmDhhjbalnYQfoY6p43zYr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4220">
            <a:off x="2454960" y="4077072"/>
            <a:ext cx="2287142" cy="228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415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.yaymicro.com/rz_1210x1210/0/4f8/cartoon-angry-laptop-4f8a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025" y="620688"/>
            <a:ext cx="3167996" cy="2704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was my experience on 2</a:t>
            </a:r>
            <a:r>
              <a:rPr lang="en-US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life?</a:t>
            </a:r>
            <a:r>
              <a:rPr lang="en-US" dirty="0"/>
              <a:t>      </a:t>
            </a:r>
            <a:r>
              <a:rPr lang="en-US" dirty="0" smtClean="0"/>
              <a:t>           </a:t>
            </a:r>
            <a:r>
              <a:rPr lang="en-US" sz="3200" b="1" dirty="0" smtClean="0">
                <a:solidFill>
                  <a:srgbClr val="FFC000"/>
                </a:solidFill>
              </a:rPr>
              <a:t>(Being </a:t>
            </a:r>
            <a:r>
              <a:rPr lang="en-US" sz="3200" b="1" dirty="0">
                <a:solidFill>
                  <a:srgbClr val="FFC000"/>
                </a:solidFill>
              </a:rPr>
              <a:t>on-line)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When I went on 2</a:t>
            </a:r>
            <a:r>
              <a:rPr lang="en-US" baseline="30000" dirty="0"/>
              <a:t>nd</a:t>
            </a:r>
            <a:r>
              <a:rPr lang="en-US" dirty="0"/>
              <a:t> life I was totally lost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Someone helped me to go the Island but I had problems even when I had to move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645151" y="2780928"/>
            <a:ext cx="3907869" cy="3600399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 started having problems with the connection, I went out for a moment.</a:t>
            </a:r>
          </a:p>
          <a:p>
            <a:r>
              <a:rPr lang="en-US" dirty="0" smtClean="0"/>
              <a:t>When I went back I worked for a moment but the connection failed.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033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At the end…</a:t>
            </a:r>
            <a:endParaRPr lang="en-US" sz="4800" b="1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I </a:t>
            </a:r>
            <a:r>
              <a:rPr lang="en-US" dirty="0"/>
              <a:t>could finished the tasks assessed.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/>
              <a:t>I was so stressed.</a:t>
            </a:r>
          </a:p>
        </p:txBody>
      </p:sp>
      <p:pic>
        <p:nvPicPr>
          <p:cNvPr id="4098" name="Picture 2" descr="http://1.bp.blogspot.com/-nMcWy8lzqxU/TqQ4M2-jl7I/AAAAAAAADz8/I3zeOANPMC8/s400/sorry_crying_carto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75" y="2564904"/>
            <a:ext cx="277643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0133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47</TotalTime>
  <Words>154</Words>
  <Application>Microsoft Office PowerPoint</Application>
  <PresentationFormat>Presentación en pantalla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Austin</vt:lpstr>
      <vt:lpstr>BITACORA 1</vt:lpstr>
      <vt:lpstr>WHO AM I ON 2ND LIFE?</vt:lpstr>
      <vt:lpstr>How was my experience on 2nd life?      (Before being on-line)</vt:lpstr>
      <vt:lpstr>How was my experience on 2nd life?                 (Being on-line)</vt:lpstr>
      <vt:lpstr>At the end…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BITACORA 1</dc:title>
  <dc:creator>Marisela</dc:creator>
  <cp:lastModifiedBy>harold</cp:lastModifiedBy>
  <cp:revision>6</cp:revision>
  <dcterms:created xsi:type="dcterms:W3CDTF">2012-02-27T22:41:55Z</dcterms:created>
  <dcterms:modified xsi:type="dcterms:W3CDTF">2012-03-05T03:34:43Z</dcterms:modified>
</cp:coreProperties>
</file>