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029424-6AA3-432E-92C1-F0225BD47074}" type="datetimeFigureOut">
              <a:rPr lang="es-CO" smtClean="0"/>
              <a:t>19/02/2012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7DE9D05-C3A2-4649-817A-3D63FE88D807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Bitácora 1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ROCIO CURREA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308369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en-US" dirty="0" smtClean="0"/>
              <a:t>Second Life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377178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200" dirty="0" smtClean="0"/>
              <a:t>Second life was new for me 2 months ago. The first time that I use it, I felt a little stupid because I was new in the aspect. However, I could create my own Avatar.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111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90" y="1125538"/>
            <a:ext cx="6760032" cy="4706937"/>
          </a:xfrm>
        </p:spPr>
      </p:pic>
    </p:spTree>
    <p:extLst>
      <p:ext uri="{BB962C8B-B14F-4D97-AF65-F5344CB8AC3E}">
        <p14:creationId xmlns:p14="http://schemas.microsoft.com/office/powerpoint/2010/main" val="405337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My experience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916832"/>
            <a:ext cx="6777317" cy="3508977"/>
          </a:xfrm>
        </p:spPr>
        <p:txBody>
          <a:bodyPr/>
          <a:lstStyle/>
          <a:p>
            <a:r>
              <a:rPr lang="en-US" dirty="0" smtClean="0"/>
              <a:t>In the first class with second life, I took it funny. Some Avatars, include me, were lost. On the other hand, the interaction was really interesting, I felt as in a classroom, with all my classmates, and it really looked like that. All people were around Harold and the activities were interesting and striking.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107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6336704" cy="4491707"/>
          </a:xfrm>
        </p:spPr>
      </p:pic>
    </p:spTree>
    <p:extLst>
      <p:ext uri="{BB962C8B-B14F-4D97-AF65-F5344CB8AC3E}">
        <p14:creationId xmlns:p14="http://schemas.microsoft.com/office/powerpoint/2010/main" val="200631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Bad Experience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my computer was slower than always, and, unfortunately, it was shut down. I could realize that I missed some important activities and the final of the class. That was disappoint for me because I really was enjoying the activity. I hope being well in the next virtual class.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61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</TotalTime>
  <Words>173</Words>
  <Application>Microsoft Office PowerPoint</Application>
  <PresentationFormat>Presentación en pantalla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Austin</vt:lpstr>
      <vt:lpstr>Bitácora 1</vt:lpstr>
      <vt:lpstr>Second Life</vt:lpstr>
      <vt:lpstr>Presentación de PowerPoint</vt:lpstr>
      <vt:lpstr>My experience</vt:lpstr>
      <vt:lpstr>Presentación de PowerPoint</vt:lpstr>
      <vt:lpstr>Bad Experience 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Bitácora 1</dc:title>
  <dc:creator>Rocio</dc:creator>
  <cp:lastModifiedBy>harold</cp:lastModifiedBy>
  <cp:revision>5</cp:revision>
  <dcterms:created xsi:type="dcterms:W3CDTF">2012-02-18T22:54:37Z</dcterms:created>
  <dcterms:modified xsi:type="dcterms:W3CDTF">2012-02-19T22:17:33Z</dcterms:modified>
</cp:coreProperties>
</file>