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rold" initials="h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2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3-05T10:34:29.260" idx="1">
    <p:pos x="10" y="10"/>
    <p:text>I hope this class can give you tips to get such organization you are talking about!!!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3-05T10:35:29.071" idx="2">
    <p:pos x="10" y="10"/>
    <p:text>Well... at times students are oly exposed to the target language in our lessons or classrooms, we need to find out ways to get major exposure and I think ICTs could help us with it!!!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3-05T10:36:22.797" idx="3">
    <p:pos x="10" y="10"/>
    <p:text>I agree with you Alejandra. ICTs is something we cannot escape from and this is also helpful for students to interact with others....
Good!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3-05T10:38:47.987" idx="4">
    <p:pos x="10" y="10"/>
    <p:text>as strong as you my dear....
Nice bitácora 0, I like how you tie things up in these reflective exercises!!!
4.4/5.0
Harold</p:tex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EDA7-B2F1-554C-A003-94E7DAA6A04B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23F7-4361-344C-92C5-DA74A9FFC675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EDA7-B2F1-554C-A003-94E7DAA6A04B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23F7-4361-344C-92C5-DA74A9FFC675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imágenes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EDA7-B2F1-554C-A003-94E7DAA6A04B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23F7-4361-344C-92C5-DA74A9FFC675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EDA7-B2F1-554C-A003-94E7DAA6A04B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23F7-4361-344C-92C5-DA74A9FFC67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EDA7-B2F1-554C-A003-94E7DAA6A04B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23F7-4361-344C-92C5-DA74A9FFC67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EDA7-B2F1-554C-A003-94E7DAA6A04B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23F7-4361-344C-92C5-DA74A9FFC67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EDA7-B2F1-554C-A003-94E7DAA6A04B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23F7-4361-344C-92C5-DA74A9FFC67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EDA7-B2F1-554C-A003-94E7DAA6A04B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23F7-4361-344C-92C5-DA74A9FFC67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EDA7-B2F1-554C-A003-94E7DAA6A04B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23F7-4361-344C-92C5-DA74A9FFC67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EDA7-B2F1-554C-A003-94E7DAA6A04B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23F7-4361-344C-92C5-DA74A9FFC67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EDA7-B2F1-554C-A003-94E7DAA6A04B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23F7-4361-344C-92C5-DA74A9FFC67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28CCEDA7-B2F1-554C-A003-94E7DAA6A04B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069823F7-4361-344C-92C5-DA74A9FFC675}" type="slidenum">
              <a:rPr lang="es-ES" smtClean="0"/>
              <a:t>‹Nº›</a:t>
            </a:fld>
            <a:endParaRPr lang="es-E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70340" y="2430013"/>
            <a:ext cx="7772400" cy="1470025"/>
          </a:xfrm>
        </p:spPr>
        <p:txBody>
          <a:bodyPr/>
          <a:lstStyle/>
          <a:p>
            <a:r>
              <a:rPr lang="es-ES" dirty="0" smtClean="0"/>
              <a:t>Alejandra Rodríguez Peña 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10795" y="4552136"/>
            <a:ext cx="6400800" cy="1752600"/>
          </a:xfrm>
        </p:spPr>
        <p:txBody>
          <a:bodyPr/>
          <a:lstStyle/>
          <a:p>
            <a:r>
              <a:rPr lang="es-ES" dirty="0" smtClean="0"/>
              <a:t>PUJ</a:t>
            </a:r>
          </a:p>
          <a:p>
            <a:r>
              <a:rPr lang="es-ES" dirty="0" smtClean="0"/>
              <a:t>Pedagogía y didáctica 1 </a:t>
            </a: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1299" y="0"/>
            <a:ext cx="2292701" cy="1765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740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58794"/>
            <a:ext cx="8229600" cy="53673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3200" dirty="0" err="1" smtClean="0"/>
              <a:t>Which</a:t>
            </a:r>
            <a:r>
              <a:rPr lang="es-ES" sz="3200" dirty="0" smtClean="0"/>
              <a:t> are </a:t>
            </a:r>
            <a:r>
              <a:rPr lang="es-ES" sz="3200" dirty="0" err="1" smtClean="0"/>
              <a:t>your</a:t>
            </a:r>
            <a:r>
              <a:rPr lang="es-ES" sz="3200" dirty="0" smtClean="0"/>
              <a:t> </a:t>
            </a:r>
            <a:r>
              <a:rPr lang="es-ES" sz="3200" dirty="0" err="1" smtClean="0"/>
              <a:t>expectations</a:t>
            </a:r>
            <a:r>
              <a:rPr lang="es-ES" sz="3200" dirty="0" smtClean="0"/>
              <a:t> </a:t>
            </a:r>
            <a:r>
              <a:rPr lang="es-ES" sz="3200" dirty="0" err="1" smtClean="0"/>
              <a:t>about</a:t>
            </a:r>
            <a:r>
              <a:rPr lang="es-ES" sz="3200" dirty="0" smtClean="0"/>
              <a:t> </a:t>
            </a:r>
            <a:r>
              <a:rPr lang="es-ES" sz="3200" dirty="0" err="1" smtClean="0"/>
              <a:t>this</a:t>
            </a:r>
            <a:r>
              <a:rPr lang="es-ES" sz="3200" dirty="0" smtClean="0"/>
              <a:t> </a:t>
            </a:r>
            <a:r>
              <a:rPr lang="es-ES" sz="3200" dirty="0" err="1" smtClean="0"/>
              <a:t>class</a:t>
            </a:r>
            <a:r>
              <a:rPr lang="es-ES" sz="3200" dirty="0" smtClean="0"/>
              <a:t>? </a:t>
            </a:r>
          </a:p>
          <a:p>
            <a:pPr marL="0" indent="0" algn="ctr">
              <a:buNone/>
            </a:pPr>
            <a:endParaRPr lang="es-ES" sz="3200" dirty="0" smtClean="0"/>
          </a:p>
          <a:p>
            <a:pPr marL="0" indent="0" algn="ctr">
              <a:buNone/>
            </a:pPr>
            <a:r>
              <a:rPr lang="es-ES" sz="3200" dirty="0" smtClean="0"/>
              <a:t> I </a:t>
            </a:r>
            <a:r>
              <a:rPr lang="es-ES" sz="3200" dirty="0" err="1" smtClean="0"/>
              <a:t>would</a:t>
            </a:r>
            <a:r>
              <a:rPr lang="es-ES" sz="3200" dirty="0" smtClean="0"/>
              <a:t> </a:t>
            </a:r>
            <a:r>
              <a:rPr lang="es-ES" sz="3200" dirty="0" err="1" smtClean="0"/>
              <a:t>like</a:t>
            </a:r>
            <a:r>
              <a:rPr lang="es-ES" sz="3200" dirty="0" smtClean="0"/>
              <a:t> </a:t>
            </a:r>
            <a:r>
              <a:rPr lang="es-ES" sz="3200" dirty="0" err="1" smtClean="0"/>
              <a:t>to</a:t>
            </a:r>
            <a:r>
              <a:rPr lang="es-ES" sz="3200" dirty="0" smtClean="0"/>
              <a:t> </a:t>
            </a:r>
            <a:r>
              <a:rPr lang="es-ES" sz="3200" dirty="0" err="1" smtClean="0"/>
              <a:t>organise</a:t>
            </a:r>
            <a:r>
              <a:rPr lang="es-ES" sz="3200" dirty="0" smtClean="0"/>
              <a:t> </a:t>
            </a:r>
            <a:r>
              <a:rPr lang="es-ES" sz="3200" dirty="0" err="1" smtClean="0"/>
              <a:t>my</a:t>
            </a:r>
            <a:r>
              <a:rPr lang="es-ES" sz="3200" dirty="0" smtClean="0"/>
              <a:t> </a:t>
            </a:r>
            <a:r>
              <a:rPr lang="es-ES" sz="3200" dirty="0" err="1" smtClean="0"/>
              <a:t>thoughts</a:t>
            </a:r>
            <a:r>
              <a:rPr lang="es-ES" sz="3200" dirty="0" smtClean="0"/>
              <a:t> </a:t>
            </a:r>
            <a:r>
              <a:rPr lang="es-ES" sz="3200" dirty="0" err="1" smtClean="0"/>
              <a:t>about</a:t>
            </a:r>
            <a:r>
              <a:rPr lang="es-ES" sz="3200" dirty="0" smtClean="0"/>
              <a:t> </a:t>
            </a:r>
            <a:r>
              <a:rPr lang="es-ES" sz="3200" dirty="0" err="1" smtClean="0"/>
              <a:t>teaching</a:t>
            </a:r>
            <a:r>
              <a:rPr lang="es-ES" sz="3200" dirty="0" smtClean="0"/>
              <a:t> and </a:t>
            </a:r>
            <a:r>
              <a:rPr lang="es-ES" sz="3200" dirty="0" err="1" smtClean="0"/>
              <a:t>how</a:t>
            </a:r>
            <a:r>
              <a:rPr lang="es-ES" sz="3200" dirty="0" smtClean="0"/>
              <a:t> </a:t>
            </a:r>
            <a:r>
              <a:rPr lang="es-ES" sz="3200" dirty="0" err="1" smtClean="0"/>
              <a:t>students</a:t>
            </a:r>
            <a:r>
              <a:rPr lang="es-ES" sz="3200" dirty="0" smtClean="0"/>
              <a:t> </a:t>
            </a:r>
            <a:r>
              <a:rPr lang="es-ES" sz="3200" dirty="0" err="1" smtClean="0"/>
              <a:t>could</a:t>
            </a:r>
            <a:r>
              <a:rPr lang="es-ES" sz="3200" dirty="0" smtClean="0"/>
              <a:t> </a:t>
            </a:r>
            <a:r>
              <a:rPr lang="es-ES" sz="3200" dirty="0" err="1" smtClean="0"/>
              <a:t>learn</a:t>
            </a:r>
            <a:r>
              <a:rPr lang="es-ES" sz="3200" dirty="0" smtClean="0"/>
              <a:t> in a </a:t>
            </a:r>
            <a:r>
              <a:rPr lang="es-ES" sz="3200" dirty="0" err="1" smtClean="0"/>
              <a:t>way</a:t>
            </a:r>
            <a:r>
              <a:rPr lang="es-ES" sz="3200" dirty="0" smtClean="0"/>
              <a:t> </a:t>
            </a:r>
            <a:r>
              <a:rPr lang="es-ES" sz="3200" dirty="0" err="1" smtClean="0"/>
              <a:t>that</a:t>
            </a:r>
            <a:r>
              <a:rPr lang="es-ES" sz="3200" dirty="0" smtClean="0"/>
              <a:t> </a:t>
            </a:r>
            <a:r>
              <a:rPr lang="es-ES" sz="3200" dirty="0" err="1" smtClean="0"/>
              <a:t>promotes</a:t>
            </a:r>
            <a:r>
              <a:rPr lang="es-ES" sz="3200" dirty="0" smtClean="0"/>
              <a:t> </a:t>
            </a:r>
            <a:r>
              <a:rPr lang="es-ES" sz="3200" dirty="0" err="1" smtClean="0"/>
              <a:t>their</a:t>
            </a:r>
            <a:r>
              <a:rPr lang="es-ES" sz="3200" dirty="0" smtClean="0"/>
              <a:t> </a:t>
            </a:r>
            <a:r>
              <a:rPr lang="es-ES" sz="3200" dirty="0" err="1" smtClean="0"/>
              <a:t>own</a:t>
            </a:r>
            <a:r>
              <a:rPr lang="es-ES" sz="3200" dirty="0" smtClean="0"/>
              <a:t> </a:t>
            </a:r>
            <a:r>
              <a:rPr lang="es-ES" sz="3200" dirty="0" err="1" smtClean="0"/>
              <a:t>motivation</a:t>
            </a:r>
            <a:r>
              <a:rPr lang="es-ES" sz="3200" dirty="0" smtClean="0"/>
              <a:t> . I </a:t>
            </a:r>
            <a:r>
              <a:rPr lang="es-ES" sz="3200" dirty="0" err="1" smtClean="0"/>
              <a:t>would</a:t>
            </a:r>
            <a:r>
              <a:rPr lang="es-ES" sz="3200" dirty="0" smtClean="0"/>
              <a:t> </a:t>
            </a:r>
            <a:r>
              <a:rPr lang="es-ES" sz="3200" dirty="0" err="1" smtClean="0"/>
              <a:t>like</a:t>
            </a:r>
            <a:r>
              <a:rPr lang="es-ES" sz="3200" dirty="0" smtClean="0"/>
              <a:t> </a:t>
            </a:r>
            <a:r>
              <a:rPr lang="es-ES" sz="3200" dirty="0" err="1" smtClean="0"/>
              <a:t>to</a:t>
            </a:r>
            <a:r>
              <a:rPr lang="es-ES" sz="3200" dirty="0" smtClean="0"/>
              <a:t> </a:t>
            </a:r>
            <a:r>
              <a:rPr lang="es-ES" sz="3200" dirty="0" err="1" smtClean="0"/>
              <a:t>have</a:t>
            </a:r>
            <a:r>
              <a:rPr lang="es-ES" sz="3200" dirty="0" smtClean="0"/>
              <a:t> more new ideas </a:t>
            </a:r>
            <a:r>
              <a:rPr lang="es-ES" sz="3200" dirty="0" err="1" smtClean="0"/>
              <a:t>to</a:t>
            </a:r>
            <a:r>
              <a:rPr lang="es-ES" sz="3200" dirty="0" smtClean="0"/>
              <a:t> </a:t>
            </a:r>
            <a:r>
              <a:rPr lang="es-ES" sz="3200" dirty="0" err="1" smtClean="0"/>
              <a:t>apply</a:t>
            </a:r>
            <a:r>
              <a:rPr lang="es-ES" sz="3200" dirty="0" smtClean="0"/>
              <a:t> in </a:t>
            </a:r>
            <a:r>
              <a:rPr lang="es-ES" sz="3200" dirty="0" err="1" smtClean="0"/>
              <a:t>my</a:t>
            </a:r>
            <a:r>
              <a:rPr lang="es-ES" sz="3200" dirty="0" smtClean="0"/>
              <a:t> </a:t>
            </a:r>
            <a:r>
              <a:rPr lang="es-ES" sz="3200" dirty="0" err="1" smtClean="0"/>
              <a:t>classes</a:t>
            </a:r>
            <a:r>
              <a:rPr lang="es-ES" sz="3200" dirty="0" smtClean="0"/>
              <a:t> and </a:t>
            </a:r>
            <a:r>
              <a:rPr lang="es-ES" sz="3200" dirty="0" err="1" smtClean="0"/>
              <a:t>learn</a:t>
            </a:r>
            <a:r>
              <a:rPr lang="es-ES" sz="3200" dirty="0" smtClean="0"/>
              <a:t> </a:t>
            </a:r>
            <a:r>
              <a:rPr lang="es-ES" sz="3200" dirty="0" err="1" smtClean="0"/>
              <a:t>to</a:t>
            </a:r>
            <a:r>
              <a:rPr lang="es-ES" sz="3200" dirty="0" smtClean="0"/>
              <a:t> </a:t>
            </a:r>
            <a:r>
              <a:rPr lang="es-ES" sz="3200" dirty="0" err="1" smtClean="0"/>
              <a:t>manage</a:t>
            </a:r>
            <a:r>
              <a:rPr lang="es-ES" sz="3200" dirty="0" smtClean="0"/>
              <a:t> ICT’S.</a:t>
            </a:r>
          </a:p>
        </p:txBody>
      </p:sp>
    </p:spTree>
    <p:extLst>
      <p:ext uri="{BB962C8B-B14F-4D97-AF65-F5344CB8AC3E}">
        <p14:creationId xmlns:p14="http://schemas.microsoft.com/office/powerpoint/2010/main" val="2441757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95892"/>
            <a:ext cx="8229600" cy="5730271"/>
          </a:xfrm>
        </p:spPr>
        <p:txBody>
          <a:bodyPr>
            <a:normAutofit/>
          </a:bodyPr>
          <a:lstStyle/>
          <a:p>
            <a:endParaRPr lang="es-ES" dirty="0" smtClean="0"/>
          </a:p>
          <a:p>
            <a:pPr marL="0" indent="0" algn="ctr">
              <a:buNone/>
            </a:pPr>
            <a:r>
              <a:rPr lang="es-ES" sz="3200" dirty="0" err="1" smtClean="0"/>
              <a:t>Have</a:t>
            </a:r>
            <a:r>
              <a:rPr lang="es-ES" sz="3200" dirty="0" smtClean="0"/>
              <a:t> </a:t>
            </a:r>
            <a:r>
              <a:rPr lang="es-ES" sz="3200" dirty="0" err="1" smtClean="0"/>
              <a:t>you</a:t>
            </a:r>
            <a:r>
              <a:rPr lang="es-ES" sz="3200" dirty="0" smtClean="0"/>
              <a:t> </a:t>
            </a:r>
            <a:r>
              <a:rPr lang="es-ES" sz="3200" dirty="0" err="1" smtClean="0"/>
              <a:t>ever</a:t>
            </a:r>
            <a:r>
              <a:rPr lang="es-ES" sz="3200" dirty="0" smtClean="0"/>
              <a:t> </a:t>
            </a:r>
            <a:r>
              <a:rPr lang="es-ES" sz="3200" dirty="0" err="1" smtClean="0"/>
              <a:t>taught</a:t>
            </a:r>
            <a:r>
              <a:rPr lang="es-ES" sz="3200" dirty="0" smtClean="0"/>
              <a:t> </a:t>
            </a:r>
            <a:r>
              <a:rPr lang="es-ES" sz="3200" dirty="0" err="1" smtClean="0"/>
              <a:t>before</a:t>
            </a:r>
            <a:r>
              <a:rPr lang="es-ES" sz="3200" dirty="0" smtClean="0"/>
              <a:t>? 	</a:t>
            </a:r>
          </a:p>
          <a:p>
            <a:pPr marL="0" indent="0" algn="ctr">
              <a:buNone/>
            </a:pPr>
            <a:endParaRPr lang="es-ES" sz="3200" dirty="0" smtClean="0"/>
          </a:p>
          <a:p>
            <a:pPr marL="0" indent="0" algn="ctr">
              <a:buNone/>
            </a:pPr>
            <a:r>
              <a:rPr lang="es-ES" sz="3200" dirty="0" smtClean="0"/>
              <a:t>Yes, I </a:t>
            </a:r>
            <a:r>
              <a:rPr lang="es-ES" sz="3200" dirty="0" err="1" smtClean="0"/>
              <a:t>have</a:t>
            </a:r>
            <a:r>
              <a:rPr lang="es-ES" sz="3200" dirty="0" smtClean="0"/>
              <a:t> </a:t>
            </a:r>
            <a:r>
              <a:rPr lang="es-ES" sz="3200" dirty="0" err="1" smtClean="0"/>
              <a:t>taught</a:t>
            </a:r>
            <a:r>
              <a:rPr lang="es-ES" sz="3200" dirty="0" smtClean="0"/>
              <a:t> </a:t>
            </a:r>
            <a:r>
              <a:rPr lang="es-ES" sz="3200" dirty="0" err="1" smtClean="0"/>
              <a:t>to</a:t>
            </a:r>
            <a:r>
              <a:rPr lang="es-ES" sz="3200" dirty="0" smtClean="0"/>
              <a:t> </a:t>
            </a:r>
            <a:r>
              <a:rPr lang="es-ES" sz="3200" dirty="0" err="1" smtClean="0"/>
              <a:t>little</a:t>
            </a:r>
            <a:r>
              <a:rPr lang="es-ES" sz="3200" dirty="0" smtClean="0"/>
              <a:t> </a:t>
            </a:r>
            <a:r>
              <a:rPr lang="es-ES" sz="3200" dirty="0" err="1" smtClean="0"/>
              <a:t>kids</a:t>
            </a:r>
            <a:r>
              <a:rPr lang="es-ES" sz="3200" dirty="0" smtClean="0"/>
              <a:t> </a:t>
            </a:r>
            <a:r>
              <a:rPr lang="es-ES" sz="3200" dirty="0" err="1" smtClean="0"/>
              <a:t>personally</a:t>
            </a:r>
            <a:r>
              <a:rPr lang="es-ES" sz="3200" dirty="0" smtClean="0"/>
              <a:t> and  I </a:t>
            </a:r>
            <a:r>
              <a:rPr lang="es-ES" sz="3200" dirty="0" err="1" smtClean="0"/>
              <a:t>have</a:t>
            </a:r>
            <a:r>
              <a:rPr lang="es-ES" sz="3200" dirty="0" smtClean="0"/>
              <a:t> </a:t>
            </a:r>
            <a:r>
              <a:rPr lang="es-ES" sz="3200" dirty="0" err="1" smtClean="0"/>
              <a:t>worked</a:t>
            </a:r>
            <a:r>
              <a:rPr lang="es-ES" sz="3200" dirty="0" smtClean="0"/>
              <a:t> as a </a:t>
            </a:r>
            <a:r>
              <a:rPr lang="es-ES" sz="3200" dirty="0" err="1" smtClean="0"/>
              <a:t>volunteer</a:t>
            </a:r>
            <a:r>
              <a:rPr lang="es-ES" sz="3200" dirty="0" smtClean="0"/>
              <a:t> in a NGO and </a:t>
            </a:r>
            <a:r>
              <a:rPr lang="es-ES" sz="3200" dirty="0" err="1" smtClean="0"/>
              <a:t>for</a:t>
            </a:r>
            <a:r>
              <a:rPr lang="es-ES" sz="3200" dirty="0" smtClean="0"/>
              <a:t> MIRA. I </a:t>
            </a:r>
            <a:r>
              <a:rPr lang="es-ES" sz="3200" dirty="0" err="1" smtClean="0"/>
              <a:t>love</a:t>
            </a:r>
            <a:r>
              <a:rPr lang="es-ES" sz="3200" dirty="0" smtClean="0"/>
              <a:t> </a:t>
            </a:r>
            <a:r>
              <a:rPr lang="es-ES" sz="3200" dirty="0" err="1" smtClean="0"/>
              <a:t>teaching</a:t>
            </a:r>
            <a:r>
              <a:rPr lang="es-ES" sz="3200" dirty="0" smtClean="0"/>
              <a:t>  </a:t>
            </a:r>
            <a:r>
              <a:rPr lang="es-ES" sz="3200" dirty="0" err="1" smtClean="0"/>
              <a:t>but</a:t>
            </a:r>
            <a:r>
              <a:rPr lang="es-ES" sz="3200" dirty="0" smtClean="0"/>
              <a:t> I am </a:t>
            </a:r>
            <a:r>
              <a:rPr lang="es-ES" sz="3200" dirty="0" err="1" smtClean="0"/>
              <a:t>scared</a:t>
            </a:r>
            <a:r>
              <a:rPr lang="es-ES" sz="3200" dirty="0" smtClean="0"/>
              <a:t> </a:t>
            </a:r>
            <a:r>
              <a:rPr lang="es-ES" sz="3200" dirty="0" err="1" smtClean="0"/>
              <a:t>because</a:t>
            </a:r>
            <a:r>
              <a:rPr lang="es-ES" sz="3200" dirty="0" smtClean="0"/>
              <a:t> I </a:t>
            </a:r>
            <a:r>
              <a:rPr lang="es-ES" sz="3200" dirty="0" err="1" smtClean="0"/>
              <a:t>don’t</a:t>
            </a:r>
            <a:r>
              <a:rPr lang="es-ES" sz="3200" dirty="0" smtClean="0"/>
              <a:t> </a:t>
            </a:r>
            <a:r>
              <a:rPr lang="es-ES" sz="3200" dirty="0" err="1" smtClean="0"/>
              <a:t>know</a:t>
            </a:r>
            <a:r>
              <a:rPr lang="es-ES" sz="3200" dirty="0" smtClean="0"/>
              <a:t> </a:t>
            </a:r>
            <a:r>
              <a:rPr lang="es-ES" sz="3200" dirty="0" err="1" smtClean="0"/>
              <a:t>if</a:t>
            </a:r>
            <a:r>
              <a:rPr lang="es-ES" sz="3200" dirty="0" smtClean="0"/>
              <a:t> </a:t>
            </a:r>
            <a:r>
              <a:rPr lang="es-ES" sz="3200" dirty="0" err="1" smtClean="0"/>
              <a:t>those</a:t>
            </a:r>
            <a:r>
              <a:rPr lang="es-ES" sz="3200" dirty="0" smtClean="0"/>
              <a:t> </a:t>
            </a:r>
            <a:r>
              <a:rPr lang="es-ES" sz="3200" dirty="0" err="1" smtClean="0"/>
              <a:t>students</a:t>
            </a:r>
            <a:r>
              <a:rPr lang="es-ES" sz="3200" dirty="0" smtClean="0"/>
              <a:t> are </a:t>
            </a:r>
            <a:r>
              <a:rPr lang="es-ES" sz="3200" dirty="0" err="1" smtClean="0"/>
              <a:t>studying</a:t>
            </a:r>
            <a:r>
              <a:rPr lang="es-ES" sz="3200" dirty="0" smtClean="0"/>
              <a:t> and </a:t>
            </a:r>
            <a:r>
              <a:rPr lang="es-ES" sz="3200" dirty="0" err="1" smtClean="0"/>
              <a:t>learning</a:t>
            </a:r>
            <a:r>
              <a:rPr lang="es-ES" sz="3200" dirty="0" smtClean="0"/>
              <a:t> extra </a:t>
            </a:r>
            <a:r>
              <a:rPr lang="es-ES" sz="3200" dirty="0" err="1" smtClean="0"/>
              <a:t>things</a:t>
            </a:r>
            <a:r>
              <a:rPr lang="es-ES" sz="3200" dirty="0" smtClean="0"/>
              <a:t> </a:t>
            </a:r>
            <a:r>
              <a:rPr lang="es-ES" sz="3200" dirty="0" err="1" smtClean="0"/>
              <a:t>by</a:t>
            </a:r>
            <a:r>
              <a:rPr lang="es-ES" sz="3200" dirty="0" smtClean="0"/>
              <a:t> </a:t>
            </a:r>
            <a:r>
              <a:rPr lang="es-ES" sz="3200" dirty="0" err="1" smtClean="0"/>
              <a:t>themselves</a:t>
            </a:r>
            <a:r>
              <a:rPr lang="es-ES" dirty="0"/>
              <a:t>.</a:t>
            </a:r>
            <a:r>
              <a:rPr lang="es-E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53269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25802"/>
            <a:ext cx="8229600" cy="540036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ES" sz="3200" dirty="0" err="1" smtClean="0"/>
              <a:t>Would</a:t>
            </a:r>
            <a:r>
              <a:rPr lang="es-ES" sz="3200" dirty="0" smtClean="0"/>
              <a:t> </a:t>
            </a:r>
            <a:r>
              <a:rPr lang="es-ES" sz="3200" dirty="0" err="1" smtClean="0"/>
              <a:t>you</a:t>
            </a:r>
            <a:r>
              <a:rPr lang="es-ES" sz="3200" dirty="0" smtClean="0"/>
              <a:t> use ICT’S in </a:t>
            </a:r>
            <a:r>
              <a:rPr lang="es-ES" sz="3200" dirty="0" err="1" smtClean="0"/>
              <a:t>your</a:t>
            </a:r>
            <a:r>
              <a:rPr lang="es-ES" sz="3200" dirty="0" smtClean="0"/>
              <a:t> </a:t>
            </a:r>
            <a:r>
              <a:rPr lang="es-ES" sz="3200" dirty="0" err="1" smtClean="0"/>
              <a:t>language</a:t>
            </a:r>
            <a:r>
              <a:rPr lang="es-ES" sz="3200" dirty="0" smtClean="0"/>
              <a:t> </a:t>
            </a:r>
            <a:r>
              <a:rPr lang="es-ES" sz="3200" dirty="0" err="1" smtClean="0"/>
              <a:t>lessons</a:t>
            </a:r>
            <a:r>
              <a:rPr lang="es-ES" sz="3200" dirty="0" smtClean="0"/>
              <a:t>? </a:t>
            </a:r>
          </a:p>
          <a:p>
            <a:pPr marL="0" indent="0" algn="ctr">
              <a:buNone/>
            </a:pPr>
            <a:endParaRPr lang="es-ES" sz="3200" dirty="0" smtClean="0"/>
          </a:p>
          <a:p>
            <a:pPr marL="0" indent="0" algn="ctr">
              <a:buNone/>
            </a:pPr>
            <a:r>
              <a:rPr lang="es-ES" sz="3200" dirty="0" err="1" smtClean="0"/>
              <a:t>Indeed</a:t>
            </a:r>
            <a:r>
              <a:rPr lang="es-ES" sz="3200" dirty="0" smtClean="0"/>
              <a:t>, </a:t>
            </a:r>
            <a:r>
              <a:rPr lang="es-ES" sz="3200" dirty="0" err="1" smtClean="0"/>
              <a:t>because</a:t>
            </a:r>
            <a:r>
              <a:rPr lang="es-ES" sz="3200" dirty="0" smtClean="0"/>
              <a:t> I </a:t>
            </a:r>
            <a:r>
              <a:rPr lang="es-ES" sz="3200" dirty="0" err="1" smtClean="0"/>
              <a:t>think</a:t>
            </a:r>
            <a:r>
              <a:rPr lang="es-ES" sz="3200" dirty="0" smtClean="0"/>
              <a:t> </a:t>
            </a:r>
            <a:r>
              <a:rPr lang="es-ES" sz="3200" dirty="0" err="1" smtClean="0"/>
              <a:t>nowadays</a:t>
            </a:r>
            <a:r>
              <a:rPr lang="es-ES" sz="3200" dirty="0" smtClean="0"/>
              <a:t> </a:t>
            </a:r>
            <a:r>
              <a:rPr lang="es-ES" sz="3200" dirty="0" err="1" smtClean="0"/>
              <a:t>is</a:t>
            </a:r>
            <a:r>
              <a:rPr lang="es-ES" sz="3200" dirty="0" smtClean="0"/>
              <a:t> </a:t>
            </a:r>
            <a:r>
              <a:rPr lang="es-ES" sz="3200" dirty="0" err="1" smtClean="0"/>
              <a:t>an</a:t>
            </a:r>
            <a:r>
              <a:rPr lang="es-ES" sz="3200" dirty="0" smtClean="0"/>
              <a:t>  </a:t>
            </a:r>
            <a:r>
              <a:rPr lang="es-ES" sz="3200" dirty="0" err="1" smtClean="0"/>
              <a:t>innovative</a:t>
            </a:r>
            <a:r>
              <a:rPr lang="es-ES" sz="3200" dirty="0" smtClean="0"/>
              <a:t> and </a:t>
            </a:r>
            <a:r>
              <a:rPr lang="es-ES" sz="3200" dirty="0" err="1" smtClean="0"/>
              <a:t>this</a:t>
            </a:r>
            <a:r>
              <a:rPr lang="es-ES" sz="3200" dirty="0" smtClean="0"/>
              <a:t> </a:t>
            </a:r>
            <a:r>
              <a:rPr lang="es-ES" sz="3200" dirty="0" err="1" smtClean="0"/>
              <a:t>kind</a:t>
            </a:r>
            <a:r>
              <a:rPr lang="es-ES" sz="3200" dirty="0" smtClean="0"/>
              <a:t> of </a:t>
            </a:r>
            <a:r>
              <a:rPr lang="es-ES" sz="3200" dirty="0" err="1" smtClean="0"/>
              <a:t>things</a:t>
            </a:r>
            <a:r>
              <a:rPr lang="es-ES" sz="3200" dirty="0" smtClean="0"/>
              <a:t> are </a:t>
            </a:r>
            <a:r>
              <a:rPr lang="es-ES" sz="3200" dirty="0" err="1" smtClean="0"/>
              <a:t>very</a:t>
            </a:r>
            <a:r>
              <a:rPr lang="es-ES" sz="3200" dirty="0" smtClean="0"/>
              <a:t> </a:t>
            </a:r>
            <a:r>
              <a:rPr lang="es-ES" sz="3200" dirty="0" err="1" smtClean="0"/>
              <a:t>appealing</a:t>
            </a:r>
            <a:r>
              <a:rPr lang="es-ES" sz="3200" dirty="0" smtClean="0"/>
              <a:t> </a:t>
            </a:r>
            <a:r>
              <a:rPr lang="es-ES" sz="3200" dirty="0" err="1" smtClean="0"/>
              <a:t>to</a:t>
            </a:r>
            <a:r>
              <a:rPr lang="es-ES" sz="3200" dirty="0" smtClean="0"/>
              <a:t> </a:t>
            </a:r>
            <a:r>
              <a:rPr lang="es-ES" sz="3200" dirty="0" err="1" smtClean="0"/>
              <a:t>the</a:t>
            </a:r>
            <a:r>
              <a:rPr lang="es-ES" sz="3200" dirty="0" smtClean="0"/>
              <a:t> </a:t>
            </a:r>
            <a:r>
              <a:rPr lang="es-ES" sz="3200" dirty="0" err="1" smtClean="0"/>
              <a:t>students</a:t>
            </a:r>
            <a:r>
              <a:rPr lang="es-ES" sz="3200" dirty="0" smtClean="0"/>
              <a:t> as </a:t>
            </a:r>
            <a:r>
              <a:rPr lang="es-ES" sz="3200" dirty="0" err="1" smtClean="0"/>
              <a:t>they</a:t>
            </a:r>
            <a:r>
              <a:rPr lang="es-ES" sz="3200" dirty="0" smtClean="0"/>
              <a:t> are </a:t>
            </a:r>
            <a:r>
              <a:rPr lang="es-ES" sz="3200" dirty="0" err="1" smtClean="0"/>
              <a:t>each</a:t>
            </a:r>
            <a:r>
              <a:rPr lang="es-ES" sz="3200" dirty="0" smtClean="0"/>
              <a:t> </a:t>
            </a:r>
            <a:r>
              <a:rPr lang="es-ES" sz="3200" dirty="0" err="1" smtClean="0"/>
              <a:t>day</a:t>
            </a:r>
            <a:r>
              <a:rPr lang="es-ES" sz="3200" dirty="0" smtClean="0"/>
              <a:t> </a:t>
            </a:r>
            <a:r>
              <a:rPr lang="es-ES" sz="3200" dirty="0" err="1" smtClean="0"/>
              <a:t>closer</a:t>
            </a:r>
            <a:r>
              <a:rPr lang="es-ES" sz="3200" dirty="0" smtClean="0"/>
              <a:t> </a:t>
            </a:r>
            <a:r>
              <a:rPr lang="es-ES" sz="3200" dirty="0" err="1" smtClean="0"/>
              <a:t>to</a:t>
            </a:r>
            <a:r>
              <a:rPr lang="es-ES" sz="3200" dirty="0" smtClean="0"/>
              <a:t> </a:t>
            </a:r>
            <a:r>
              <a:rPr lang="es-ES" sz="3200" dirty="0" err="1" smtClean="0"/>
              <a:t>them</a:t>
            </a:r>
            <a:r>
              <a:rPr lang="es-ES" sz="3200" dirty="0" smtClean="0"/>
              <a:t> (</a:t>
            </a:r>
            <a:r>
              <a:rPr lang="es-ES" sz="3200" dirty="0" err="1" smtClean="0"/>
              <a:t>technology</a:t>
            </a:r>
            <a:r>
              <a:rPr lang="es-ES" sz="3200" dirty="0" smtClean="0"/>
              <a:t>)and </a:t>
            </a:r>
            <a:r>
              <a:rPr lang="es-ES" sz="3200" dirty="0" err="1" smtClean="0"/>
              <a:t>maybe</a:t>
            </a:r>
            <a:r>
              <a:rPr lang="es-ES" sz="3200" dirty="0" smtClean="0"/>
              <a:t> in a </a:t>
            </a:r>
            <a:r>
              <a:rPr lang="es-ES" sz="3200" dirty="0" err="1" smtClean="0"/>
              <a:t>near</a:t>
            </a:r>
            <a:r>
              <a:rPr lang="es-ES" sz="3200" dirty="0" smtClean="0"/>
              <a:t>  </a:t>
            </a:r>
            <a:r>
              <a:rPr lang="es-ES" sz="3200" dirty="0" err="1" smtClean="0"/>
              <a:t>future</a:t>
            </a:r>
            <a:r>
              <a:rPr lang="es-ES" sz="3200" dirty="0" smtClean="0"/>
              <a:t> </a:t>
            </a:r>
            <a:r>
              <a:rPr lang="es-ES" sz="3200" dirty="0" err="1" smtClean="0"/>
              <a:t>classes</a:t>
            </a:r>
            <a:r>
              <a:rPr lang="es-ES" sz="3200" dirty="0" smtClean="0"/>
              <a:t> </a:t>
            </a:r>
            <a:r>
              <a:rPr lang="es-ES" sz="3200" dirty="0" err="1" smtClean="0"/>
              <a:t>would</a:t>
            </a:r>
            <a:r>
              <a:rPr lang="es-ES" sz="3200" dirty="0" smtClean="0"/>
              <a:t> </a:t>
            </a:r>
            <a:r>
              <a:rPr lang="es-ES" sz="3200" dirty="0" err="1" smtClean="0"/>
              <a:t>begin</a:t>
            </a:r>
            <a:r>
              <a:rPr lang="es-ES" sz="3200" dirty="0" smtClean="0"/>
              <a:t> </a:t>
            </a:r>
            <a:r>
              <a:rPr lang="es-ES" sz="3200" dirty="0" err="1" smtClean="0"/>
              <a:t>to</a:t>
            </a:r>
            <a:r>
              <a:rPr lang="es-ES" sz="3200" dirty="0" smtClean="0"/>
              <a:t> use </a:t>
            </a:r>
            <a:r>
              <a:rPr lang="es-ES" sz="3200" dirty="0" err="1" smtClean="0"/>
              <a:t>even</a:t>
            </a:r>
            <a:r>
              <a:rPr lang="es-ES" sz="3200" dirty="0" smtClean="0"/>
              <a:t> more </a:t>
            </a:r>
            <a:r>
              <a:rPr lang="es-ES" sz="3200" dirty="0" err="1" smtClean="0"/>
              <a:t>this</a:t>
            </a:r>
            <a:r>
              <a:rPr lang="es-ES" sz="3200" dirty="0" smtClean="0"/>
              <a:t> </a:t>
            </a:r>
            <a:r>
              <a:rPr lang="es-ES" sz="3200" dirty="0" err="1" smtClean="0"/>
              <a:t>kind</a:t>
            </a:r>
            <a:r>
              <a:rPr lang="es-ES" sz="3200" dirty="0" smtClean="0"/>
              <a:t> of </a:t>
            </a:r>
            <a:r>
              <a:rPr lang="es-ES" sz="3200" dirty="0" err="1" smtClean="0"/>
              <a:t>trends</a:t>
            </a:r>
            <a:r>
              <a:rPr lang="es-ES" sz="3200" dirty="0" smtClean="0"/>
              <a:t>.</a:t>
            </a:r>
          </a:p>
          <a:p>
            <a:endParaRPr lang="es-ES" sz="3200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87387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8133" y="365375"/>
            <a:ext cx="7716837" cy="1447800"/>
          </a:xfrm>
        </p:spPr>
        <p:txBody>
          <a:bodyPr/>
          <a:lstStyle/>
          <a:p>
            <a:r>
              <a:rPr lang="es-ES" dirty="0" err="1" smtClean="0"/>
              <a:t>My</a:t>
            </a:r>
            <a:r>
              <a:rPr lang="es-ES" dirty="0" smtClean="0"/>
              <a:t>  </a:t>
            </a:r>
            <a:r>
              <a:rPr lang="es-ES" dirty="0" err="1" smtClean="0"/>
              <a:t>Second</a:t>
            </a:r>
            <a:r>
              <a:rPr lang="es-ES" dirty="0" smtClean="0"/>
              <a:t> </a:t>
            </a:r>
            <a:r>
              <a:rPr lang="es-ES" dirty="0" err="1" smtClean="0"/>
              <a:t>life</a:t>
            </a:r>
            <a:r>
              <a:rPr lang="es-ES" dirty="0" smtClean="0"/>
              <a:t> avatar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2788" y="1813175"/>
            <a:ext cx="7716838" cy="3388658"/>
          </a:xfrm>
        </p:spPr>
        <p:txBody>
          <a:bodyPr/>
          <a:lstStyle/>
          <a:p>
            <a:r>
              <a:rPr lang="es-ES" dirty="0" err="1" smtClean="0"/>
              <a:t>Her</a:t>
            </a:r>
            <a:r>
              <a:rPr lang="es-ES" dirty="0" smtClean="0"/>
              <a:t> </a:t>
            </a:r>
            <a:r>
              <a:rPr lang="es-ES" dirty="0" err="1" smtClean="0"/>
              <a:t>name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Alondra7 , </a:t>
            </a:r>
            <a:r>
              <a:rPr lang="es-ES" dirty="0" err="1" smtClean="0"/>
              <a:t>she’s</a:t>
            </a:r>
            <a:r>
              <a:rPr lang="es-ES" dirty="0" smtClean="0"/>
              <a:t> </a:t>
            </a:r>
            <a:r>
              <a:rPr lang="es-ES" dirty="0" err="1" smtClean="0"/>
              <a:t>blonde</a:t>
            </a:r>
            <a:r>
              <a:rPr lang="es-ES" dirty="0" smtClean="0"/>
              <a:t> and </a:t>
            </a:r>
            <a:r>
              <a:rPr lang="es-ES" dirty="0" err="1" smtClean="0"/>
              <a:t>strong</a:t>
            </a:r>
            <a:r>
              <a:rPr lang="es-ES" dirty="0" smtClean="0"/>
              <a:t>, </a:t>
            </a:r>
            <a:r>
              <a:rPr lang="es-ES" dirty="0" err="1" smtClean="0"/>
              <a:t>she</a:t>
            </a:r>
            <a:r>
              <a:rPr lang="es-ES" dirty="0" smtClean="0"/>
              <a:t> looks </a:t>
            </a:r>
            <a:r>
              <a:rPr lang="es-ES" dirty="0" err="1" smtClean="0"/>
              <a:t>like</a:t>
            </a:r>
            <a:r>
              <a:rPr lang="es-ES" dirty="0" smtClean="0"/>
              <a:t> a </a:t>
            </a:r>
            <a:r>
              <a:rPr lang="es-ES" dirty="0" err="1" smtClean="0"/>
              <a:t>soldier</a:t>
            </a:r>
            <a:r>
              <a:rPr lang="es-ES" dirty="0" smtClean="0"/>
              <a:t> </a:t>
            </a:r>
            <a:r>
              <a:rPr lang="es-ES" dirty="0" smtClean="0">
                <a:sym typeface="Wingdings"/>
              </a:rPr>
              <a:t> </a:t>
            </a:r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5" name="Imagen 4" descr="hhhhh_0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834" y="3051665"/>
            <a:ext cx="4898792" cy="349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36769"/>
      </p:ext>
    </p:extLst>
  </p:cSld>
  <p:clrMapOvr>
    <a:masterClrMapping/>
  </p:clrMapOvr>
</p:sld>
</file>

<file path=ppt/theme/theme1.xml><?xml version="1.0" encoding="utf-8"?>
<a:theme xmlns:a="http://schemas.openxmlformats.org/drawingml/2006/main" name="Cielo">
  <a:themeElements>
    <a:clrScheme name="Cielo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Cielo">
      <a:majorFont>
        <a:latin typeface="Arial Rounded MT Bold"/>
        <a:ea typeface=""/>
        <a:cs typeface=""/>
        <a:font script="Jpan" typeface="ＭＳ Ｐゴシック"/>
      </a:majorFont>
      <a:minorFont>
        <a:latin typeface="Arial Rounded MT Bold"/>
        <a:ea typeface=""/>
        <a:cs typeface=""/>
        <a:font script="Jpan" typeface="ＭＳ Ｐゴシック"/>
      </a:minorFont>
    </a:fontScheme>
    <a:fmtScheme name="Cielo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Cielo.thmx</Template>
  <TotalTime>3104</TotalTime>
  <Words>141</Words>
  <Application>Microsoft Office PowerPoint</Application>
  <PresentationFormat>Presentación en pantalla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Cielo</vt:lpstr>
      <vt:lpstr>Alejandra Rodríguez Peña </vt:lpstr>
      <vt:lpstr>Presentación de PowerPoint</vt:lpstr>
      <vt:lpstr>Presentación de PowerPoint</vt:lpstr>
      <vt:lpstr>Presentación de PowerPoint</vt:lpstr>
      <vt:lpstr>My  Second life avatar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Alejandra Rodriguez</dc:creator>
  <cp:lastModifiedBy>harold</cp:lastModifiedBy>
  <cp:revision>12</cp:revision>
  <dcterms:created xsi:type="dcterms:W3CDTF">2012-02-10T14:28:14Z</dcterms:created>
  <dcterms:modified xsi:type="dcterms:W3CDTF">2012-03-05T15:38:48Z</dcterms:modified>
</cp:coreProperties>
</file>