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7"/>
  </p:notesMasterIdLst>
  <p:sldIdLst>
    <p:sldId id="256" r:id="rId2"/>
    <p:sldId id="257" r:id="rId3"/>
    <p:sldId id="258" r:id="rId4"/>
    <p:sldId id="259" r:id="rId5"/>
    <p:sldId id="260" r:id="rId6"/>
  </p:sldIdLst>
  <p:sldSz cx="9144000" cy="6858000" type="screen4x3"/>
  <p:notesSz cx="6858000" cy="9144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94" d="100"/>
          <a:sy n="94" d="100"/>
        </p:scale>
        <p:origin x="-882" y="-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notesMaster" Target="notesMasters/notesMaster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ES"/>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39462E9-D4B6-4E33-B311-D07D65031AD3}" type="datetimeFigureOut">
              <a:rPr lang="es-ES" smtClean="0"/>
              <a:t>21/02/2012</a:t>
            </a:fld>
            <a:endParaRPr lang="es-ES"/>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ES"/>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ES"/>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9ABDE73-2D36-4D9B-B2BA-E232C7537F96}" type="slidenum">
              <a:rPr lang="es-ES" smtClean="0"/>
              <a:t>‹Nº›</a:t>
            </a:fld>
            <a:endParaRPr lang="es-ES"/>
          </a:p>
        </p:txBody>
      </p:sp>
    </p:spTree>
    <p:extLst>
      <p:ext uri="{BB962C8B-B14F-4D97-AF65-F5344CB8AC3E}">
        <p14:creationId xmlns:p14="http://schemas.microsoft.com/office/powerpoint/2010/main" val="225879241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ES"/>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ES"/>
          </a:p>
        </p:txBody>
      </p:sp>
      <p:sp>
        <p:nvSpPr>
          <p:cNvPr id="4" name="3 Marcador de fecha"/>
          <p:cNvSpPr>
            <a:spLocks noGrp="1"/>
          </p:cNvSpPr>
          <p:nvPr>
            <p:ph type="dt" sz="half" idx="10"/>
          </p:nvPr>
        </p:nvSpPr>
        <p:spPr/>
        <p:txBody>
          <a:bodyPr/>
          <a:lstStyle/>
          <a:p>
            <a:fld id="{0D3CAA72-6B8A-4889-A5DB-D4466F4C78EE}" type="datetimeFigureOut">
              <a:rPr lang="es-ES" smtClean="0"/>
              <a:t>21/02/2012</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02C21D01-6DD1-466C-9736-D776763CFBDD}" type="slidenum">
              <a:rPr lang="es-ES" smtClean="0"/>
              <a:t>‹Nº›</a:t>
            </a:fld>
            <a:endParaRPr lang="es-E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p>
            <a:fld id="{0D3CAA72-6B8A-4889-A5DB-D4466F4C78EE}" type="datetimeFigureOut">
              <a:rPr lang="es-ES" smtClean="0"/>
              <a:t>21/02/2012</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02C21D01-6DD1-466C-9736-D776763CFBDD}" type="slidenum">
              <a:rPr lang="es-ES" smtClean="0"/>
              <a:t>‹Nº›</a:t>
            </a:fld>
            <a:endParaRPr lang="es-E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p>
            <a:fld id="{0D3CAA72-6B8A-4889-A5DB-D4466F4C78EE}" type="datetimeFigureOut">
              <a:rPr lang="es-ES" smtClean="0"/>
              <a:t>21/02/2012</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02C21D01-6DD1-466C-9736-D776763CFBDD}" type="slidenum">
              <a:rPr lang="es-ES" smtClean="0"/>
              <a:t>‹Nº›</a:t>
            </a:fld>
            <a:endParaRPr lang="es-E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p>
            <a:fld id="{0D3CAA72-6B8A-4889-A5DB-D4466F4C78EE}" type="datetimeFigureOut">
              <a:rPr lang="es-ES" smtClean="0"/>
              <a:t>21/02/2012</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02C21D01-6DD1-466C-9736-D776763CFBDD}" type="slidenum">
              <a:rPr lang="es-ES" smtClean="0"/>
              <a:t>‹Nº›</a:t>
            </a:fld>
            <a:endParaRPr lang="es-E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p>
            <a:fld id="{0D3CAA72-6B8A-4889-A5DB-D4466F4C78EE}" type="datetimeFigureOut">
              <a:rPr lang="es-ES" smtClean="0"/>
              <a:t>21/02/2012</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02C21D01-6DD1-466C-9736-D776763CFBDD}" type="slidenum">
              <a:rPr lang="es-ES" smtClean="0"/>
              <a:t>‹Nº›</a:t>
            </a:fld>
            <a:endParaRPr lang="es-E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fecha"/>
          <p:cNvSpPr>
            <a:spLocks noGrp="1"/>
          </p:cNvSpPr>
          <p:nvPr>
            <p:ph type="dt" sz="half" idx="10"/>
          </p:nvPr>
        </p:nvSpPr>
        <p:spPr/>
        <p:txBody>
          <a:bodyPr/>
          <a:lstStyle/>
          <a:p>
            <a:fld id="{0D3CAA72-6B8A-4889-A5DB-D4466F4C78EE}" type="datetimeFigureOut">
              <a:rPr lang="es-ES" smtClean="0"/>
              <a:t>21/02/2012</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02C21D01-6DD1-466C-9736-D776763CFBDD}" type="slidenum">
              <a:rPr lang="es-ES" smtClean="0"/>
              <a:t>‹Nº›</a:t>
            </a:fld>
            <a:endParaRPr lang="es-E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7" name="6 Marcador de fecha"/>
          <p:cNvSpPr>
            <a:spLocks noGrp="1"/>
          </p:cNvSpPr>
          <p:nvPr>
            <p:ph type="dt" sz="half" idx="10"/>
          </p:nvPr>
        </p:nvSpPr>
        <p:spPr/>
        <p:txBody>
          <a:bodyPr/>
          <a:lstStyle/>
          <a:p>
            <a:fld id="{0D3CAA72-6B8A-4889-A5DB-D4466F4C78EE}" type="datetimeFigureOut">
              <a:rPr lang="es-ES" smtClean="0"/>
              <a:t>21/02/2012</a:t>
            </a:fld>
            <a:endParaRPr lang="es-ES"/>
          </a:p>
        </p:txBody>
      </p:sp>
      <p:sp>
        <p:nvSpPr>
          <p:cNvPr id="8" name="7 Marcador de pie de página"/>
          <p:cNvSpPr>
            <a:spLocks noGrp="1"/>
          </p:cNvSpPr>
          <p:nvPr>
            <p:ph type="ftr" sz="quarter" idx="11"/>
          </p:nvPr>
        </p:nvSpPr>
        <p:spPr/>
        <p:txBody>
          <a:bodyPr/>
          <a:lstStyle/>
          <a:p>
            <a:endParaRPr lang="es-ES"/>
          </a:p>
        </p:txBody>
      </p:sp>
      <p:sp>
        <p:nvSpPr>
          <p:cNvPr id="9" name="8 Marcador de número de diapositiva"/>
          <p:cNvSpPr>
            <a:spLocks noGrp="1"/>
          </p:cNvSpPr>
          <p:nvPr>
            <p:ph type="sldNum" sz="quarter" idx="12"/>
          </p:nvPr>
        </p:nvSpPr>
        <p:spPr/>
        <p:txBody>
          <a:bodyPr/>
          <a:lstStyle/>
          <a:p>
            <a:fld id="{02C21D01-6DD1-466C-9736-D776763CFBDD}" type="slidenum">
              <a:rPr lang="es-ES" smtClean="0"/>
              <a:t>‹Nº›</a:t>
            </a:fld>
            <a:endParaRPr lang="es-E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fecha"/>
          <p:cNvSpPr>
            <a:spLocks noGrp="1"/>
          </p:cNvSpPr>
          <p:nvPr>
            <p:ph type="dt" sz="half" idx="10"/>
          </p:nvPr>
        </p:nvSpPr>
        <p:spPr/>
        <p:txBody>
          <a:bodyPr/>
          <a:lstStyle/>
          <a:p>
            <a:fld id="{0D3CAA72-6B8A-4889-A5DB-D4466F4C78EE}" type="datetimeFigureOut">
              <a:rPr lang="es-ES" smtClean="0"/>
              <a:t>21/02/2012</a:t>
            </a:fld>
            <a:endParaRPr lang="es-ES"/>
          </a:p>
        </p:txBody>
      </p:sp>
      <p:sp>
        <p:nvSpPr>
          <p:cNvPr id="4" name="3 Marcador de pie de página"/>
          <p:cNvSpPr>
            <a:spLocks noGrp="1"/>
          </p:cNvSpPr>
          <p:nvPr>
            <p:ph type="ftr" sz="quarter" idx="11"/>
          </p:nvPr>
        </p:nvSpPr>
        <p:spPr/>
        <p:txBody>
          <a:bodyPr/>
          <a:lstStyle/>
          <a:p>
            <a:endParaRPr lang="es-ES"/>
          </a:p>
        </p:txBody>
      </p:sp>
      <p:sp>
        <p:nvSpPr>
          <p:cNvPr id="5" name="4 Marcador de número de diapositiva"/>
          <p:cNvSpPr>
            <a:spLocks noGrp="1"/>
          </p:cNvSpPr>
          <p:nvPr>
            <p:ph type="sldNum" sz="quarter" idx="12"/>
          </p:nvPr>
        </p:nvSpPr>
        <p:spPr/>
        <p:txBody>
          <a:bodyPr/>
          <a:lstStyle/>
          <a:p>
            <a:fld id="{02C21D01-6DD1-466C-9736-D776763CFBDD}" type="slidenum">
              <a:rPr lang="es-ES" smtClean="0"/>
              <a:t>‹Nº›</a:t>
            </a:fld>
            <a:endParaRPr lang="es-E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0D3CAA72-6B8A-4889-A5DB-D4466F4C78EE}" type="datetimeFigureOut">
              <a:rPr lang="es-ES" smtClean="0"/>
              <a:t>21/02/2012</a:t>
            </a:fld>
            <a:endParaRPr lang="es-ES"/>
          </a:p>
        </p:txBody>
      </p:sp>
      <p:sp>
        <p:nvSpPr>
          <p:cNvPr id="3" name="2 Marcador de pie de página"/>
          <p:cNvSpPr>
            <a:spLocks noGrp="1"/>
          </p:cNvSpPr>
          <p:nvPr>
            <p:ph type="ftr" sz="quarter" idx="11"/>
          </p:nvPr>
        </p:nvSpPr>
        <p:spPr/>
        <p:txBody>
          <a:bodyPr/>
          <a:lstStyle/>
          <a:p>
            <a:endParaRPr lang="es-ES"/>
          </a:p>
        </p:txBody>
      </p:sp>
      <p:sp>
        <p:nvSpPr>
          <p:cNvPr id="4" name="3 Marcador de número de diapositiva"/>
          <p:cNvSpPr>
            <a:spLocks noGrp="1"/>
          </p:cNvSpPr>
          <p:nvPr>
            <p:ph type="sldNum" sz="quarter" idx="12"/>
          </p:nvPr>
        </p:nvSpPr>
        <p:spPr/>
        <p:txBody>
          <a:bodyPr/>
          <a:lstStyle/>
          <a:p>
            <a:fld id="{02C21D01-6DD1-466C-9736-D776763CFBDD}" type="slidenum">
              <a:rPr lang="es-ES" smtClean="0"/>
              <a:t>‹Nº›</a:t>
            </a:fld>
            <a:endParaRPr lang="es-E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ES"/>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0D3CAA72-6B8A-4889-A5DB-D4466F4C78EE}" type="datetimeFigureOut">
              <a:rPr lang="es-ES" smtClean="0"/>
              <a:t>21/02/2012</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02C21D01-6DD1-466C-9736-D776763CFBDD}" type="slidenum">
              <a:rPr lang="es-ES" smtClean="0"/>
              <a:t>‹Nº›</a:t>
            </a:fld>
            <a:endParaRPr lang="es-E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ES"/>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0D3CAA72-6B8A-4889-A5DB-D4466F4C78EE}" type="datetimeFigureOut">
              <a:rPr lang="es-ES" smtClean="0"/>
              <a:t>21/02/2012</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02C21D01-6DD1-466C-9736-D776763CFBDD}" type="slidenum">
              <a:rPr lang="es-ES" smtClean="0"/>
              <a:t>‹Nº›</a:t>
            </a:fld>
            <a:endParaRPr lang="es-E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D3CAA72-6B8A-4889-A5DB-D4466F4C78EE}" type="datetimeFigureOut">
              <a:rPr lang="es-ES" smtClean="0"/>
              <a:t>21/02/2012</a:t>
            </a:fld>
            <a:endParaRPr lang="es-ES"/>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ES"/>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2C21D01-6DD1-466C-9736-D776763CFBDD}" type="slidenum">
              <a:rPr lang="es-ES" smtClean="0"/>
              <a:t>‹Nº›</a:t>
            </a:fld>
            <a:endParaRPr lang="es-E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2.xml"/><Relationship Id="rId4" Type="http://schemas.openxmlformats.org/officeDocument/2006/relationships/image" Target="../media/image5.gif"/></Relationships>
</file>

<file path=ppt/slides/_rels/slide3.xml.rels><?xml version="1.0" encoding="UTF-8" standalone="yes"?>
<Relationships xmlns="http://schemas.openxmlformats.org/package/2006/relationships"><Relationship Id="rId3" Type="http://schemas.openxmlformats.org/officeDocument/2006/relationships/image" Target="../media/image5.gif"/><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8" name="Picture 2" descr="http://www.cosassencillas.com/wp-content/uploads/2007/12/FondosdeescritoriodelaserieTravel_7892/Fondomuestra1280x1024.jpg"/>
          <p:cNvPicPr>
            <a:picLocks noChangeAspect="1" noChangeArrowheads="1"/>
          </p:cNvPicPr>
          <p:nvPr/>
        </p:nvPicPr>
        <p:blipFill>
          <a:blip r:embed="rId2"/>
          <a:srcRect/>
          <a:stretch>
            <a:fillRect/>
          </a:stretch>
        </p:blipFill>
        <p:spPr bwMode="auto">
          <a:xfrm>
            <a:off x="0" y="0"/>
            <a:ext cx="9144000" cy="6858022"/>
          </a:xfrm>
          <a:prstGeom prst="rect">
            <a:avLst/>
          </a:prstGeom>
          <a:noFill/>
        </p:spPr>
      </p:pic>
      <p:sp>
        <p:nvSpPr>
          <p:cNvPr id="4" name="3 Rectángulo"/>
          <p:cNvSpPr/>
          <p:nvPr/>
        </p:nvSpPr>
        <p:spPr>
          <a:xfrm>
            <a:off x="2643174" y="714356"/>
            <a:ext cx="3861635" cy="923330"/>
          </a:xfrm>
          <a:prstGeom prst="rect">
            <a:avLst/>
          </a:prstGeom>
          <a:noFill/>
        </p:spPr>
        <p:txBody>
          <a:bodyPr wrap="none" lIns="91440" tIns="45720" rIns="91440" bIns="45720">
            <a:spAutoFit/>
          </a:bodyPr>
          <a:lstStyle/>
          <a:p>
            <a:pPr algn="ctr"/>
            <a:r>
              <a:rPr lang="es-ES" sz="5400" b="1" cap="none" spc="200" dirty="0" smtClean="0">
                <a:ln w="29210">
                  <a:solidFill>
                    <a:schemeClr val="accent3">
                      <a:tint val="10000"/>
                    </a:schemeClr>
                  </a:solidFill>
                </a:ln>
                <a:solidFill>
                  <a:schemeClr val="accent3">
                    <a:satMod val="200000"/>
                    <a:alpha val="50000"/>
                  </a:schemeClr>
                </a:solidFill>
                <a:effectLst>
                  <a:innerShdw blurRad="50800" dist="50800" dir="8100000">
                    <a:srgbClr val="7D7D7D">
                      <a:alpha val="73000"/>
                    </a:srgbClr>
                  </a:innerShdw>
                </a:effectLst>
              </a:rPr>
              <a:t>BITACORA 0</a:t>
            </a:r>
            <a:endParaRPr lang="es-ES" sz="5400" b="1" cap="none" spc="200" dirty="0">
              <a:ln w="29210">
                <a:solidFill>
                  <a:schemeClr val="accent3">
                    <a:tint val="10000"/>
                  </a:schemeClr>
                </a:solidFill>
              </a:ln>
              <a:solidFill>
                <a:schemeClr val="accent3">
                  <a:satMod val="200000"/>
                  <a:alpha val="50000"/>
                </a:schemeClr>
              </a:solidFill>
              <a:effectLst>
                <a:innerShdw blurRad="50800" dist="50800" dir="8100000">
                  <a:srgbClr val="7D7D7D">
                    <a:alpha val="73000"/>
                  </a:srgbClr>
                </a:innerShdw>
              </a:effectLst>
            </a:endParaRPr>
          </a:p>
        </p:txBody>
      </p:sp>
      <p:sp>
        <p:nvSpPr>
          <p:cNvPr id="5" name="4 Rectángulo"/>
          <p:cNvSpPr/>
          <p:nvPr/>
        </p:nvSpPr>
        <p:spPr>
          <a:xfrm>
            <a:off x="2000232" y="4857760"/>
            <a:ext cx="5140638" cy="923330"/>
          </a:xfrm>
          <a:prstGeom prst="rect">
            <a:avLst/>
          </a:prstGeom>
          <a:noFill/>
        </p:spPr>
        <p:txBody>
          <a:bodyPr wrap="none" lIns="91440" tIns="45720" rIns="91440" bIns="45720">
            <a:spAutoFit/>
          </a:bodyPr>
          <a:lstStyle/>
          <a:p>
            <a:pPr algn="ctr"/>
            <a:r>
              <a:rPr lang="es-CO" sz="5400" b="1" cap="none"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rPr>
              <a:t>DIEGO VALENCIA</a:t>
            </a:r>
            <a:endParaRPr lang="es-ES" sz="5400" b="1" cap="none"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endParaRPr>
          </a:p>
        </p:txBody>
      </p:sp>
      <p:pic>
        <p:nvPicPr>
          <p:cNvPr id="14340" name="Picture 4" descr="http://t2.gstatic.com/images?q=tbn:ANd9GcS06oN9U26XZONSHuBGw3ecDirY6SevFCITd4LHuoCnb9QpaDts"/>
          <p:cNvPicPr>
            <a:picLocks noChangeAspect="1" noChangeArrowheads="1"/>
          </p:cNvPicPr>
          <p:nvPr/>
        </p:nvPicPr>
        <p:blipFill>
          <a:blip r:embed="rId3"/>
          <a:srcRect/>
          <a:stretch>
            <a:fillRect/>
          </a:stretch>
        </p:blipFill>
        <p:spPr bwMode="auto">
          <a:xfrm>
            <a:off x="2928926" y="2143116"/>
            <a:ext cx="3429024" cy="2424427"/>
          </a:xfrm>
          <a:prstGeom prst="rect">
            <a:avLst/>
          </a:prstGeom>
          <a:noFill/>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0" name="Picture 2" descr="http://www.ictventuregate.eu/wp-content/uploads/2010/05/ict.jpg"/>
          <p:cNvPicPr>
            <a:picLocks noChangeAspect="1" noChangeArrowheads="1"/>
          </p:cNvPicPr>
          <p:nvPr/>
        </p:nvPicPr>
        <p:blipFill>
          <a:blip r:embed="rId2"/>
          <a:srcRect/>
          <a:stretch>
            <a:fillRect/>
          </a:stretch>
        </p:blipFill>
        <p:spPr bwMode="auto">
          <a:xfrm>
            <a:off x="0" y="1357298"/>
            <a:ext cx="9143999" cy="5500702"/>
          </a:xfrm>
          <a:prstGeom prst="rect">
            <a:avLst/>
          </a:prstGeom>
          <a:noFill/>
        </p:spPr>
      </p:pic>
      <p:sp>
        <p:nvSpPr>
          <p:cNvPr id="2" name="1 Título"/>
          <p:cNvSpPr>
            <a:spLocks noGrp="1"/>
          </p:cNvSpPr>
          <p:nvPr>
            <p:ph type="title"/>
          </p:nvPr>
        </p:nvSpPr>
        <p:spPr/>
        <p:txBody>
          <a:bodyPr/>
          <a:lstStyle/>
          <a:p>
            <a:endParaRPr lang="es-ES" dirty="0"/>
          </a:p>
        </p:txBody>
      </p:sp>
      <p:sp>
        <p:nvSpPr>
          <p:cNvPr id="3" name="2 Marcador de contenido"/>
          <p:cNvSpPr>
            <a:spLocks noGrp="1"/>
          </p:cNvSpPr>
          <p:nvPr>
            <p:ph idx="1"/>
          </p:nvPr>
        </p:nvSpPr>
        <p:spPr/>
        <p:txBody>
          <a:bodyPr>
            <a:normAutofit fontScale="92500" lnSpcReduction="10000"/>
          </a:bodyPr>
          <a:lstStyle/>
          <a:p>
            <a:pPr algn="just"/>
            <a:r>
              <a:rPr lang="en-US" dirty="0">
                <a:solidFill>
                  <a:schemeClr val="bg1"/>
                </a:solidFill>
              </a:rPr>
              <a:t>My expectations about this class </a:t>
            </a:r>
            <a:r>
              <a:rPr lang="en-US" dirty="0" smtClean="0">
                <a:solidFill>
                  <a:schemeClr val="bg1"/>
                </a:solidFill>
              </a:rPr>
              <a:t>are, on the one hand, to improve the way I teach with new methods and learn more didactic activities for children and teenagers. On the other hand, I expect not only to learn new methodologies for teaching but also to change them according to what I want and to  children need´s. The idea is to change some concepts people have towards teachers and implement the technology that surround us for learning purposes.</a:t>
            </a:r>
            <a:endParaRPr lang="es-ES" dirty="0">
              <a:solidFill>
                <a:schemeClr val="bg1"/>
              </a:solidFill>
            </a:endParaRPr>
          </a:p>
        </p:txBody>
      </p:sp>
      <p:pic>
        <p:nvPicPr>
          <p:cNvPr id="12292" name="Picture 4" descr="http://www.longeaton.derbyshire.sch.uk/assets/Technology/ICT.jpg"/>
          <p:cNvPicPr>
            <a:picLocks noChangeAspect="1" noChangeArrowheads="1"/>
          </p:cNvPicPr>
          <p:nvPr/>
        </p:nvPicPr>
        <p:blipFill>
          <a:blip r:embed="rId3"/>
          <a:srcRect/>
          <a:stretch>
            <a:fillRect/>
          </a:stretch>
        </p:blipFill>
        <p:spPr bwMode="auto">
          <a:xfrm>
            <a:off x="0" y="0"/>
            <a:ext cx="9144000" cy="1571612"/>
          </a:xfrm>
          <a:prstGeom prst="rect">
            <a:avLst/>
          </a:prstGeom>
          <a:noFill/>
        </p:spPr>
      </p:pic>
      <p:pic>
        <p:nvPicPr>
          <p:cNvPr id="6" name="Picture 2" descr="http://www.gecdsb.on.ca/d&amp;g/ICT/ict.gif"/>
          <p:cNvPicPr>
            <a:picLocks noChangeAspect="1" noChangeArrowheads="1"/>
          </p:cNvPicPr>
          <p:nvPr/>
        </p:nvPicPr>
        <p:blipFill>
          <a:blip r:embed="rId4"/>
          <a:srcRect/>
          <a:stretch>
            <a:fillRect/>
          </a:stretch>
        </p:blipFill>
        <p:spPr bwMode="auto">
          <a:xfrm>
            <a:off x="8358214" y="6143644"/>
            <a:ext cx="500066" cy="501733"/>
          </a:xfrm>
          <a:prstGeom prst="rect">
            <a:avLst/>
          </a:prstGeom>
          <a:noFill/>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1268" name="Picture 4" descr="http://t1.gstatic.com/images?q=tbn:ANd9GcQ01uuUzPo-odOLLPb_1FeMkFL2cspbu6X0fRGpuTq9wTJWpd6L"/>
          <p:cNvPicPr>
            <a:picLocks noChangeAspect="1" noChangeArrowheads="1"/>
          </p:cNvPicPr>
          <p:nvPr/>
        </p:nvPicPr>
        <p:blipFill>
          <a:blip r:embed="rId2">
            <a:lum bright="17000" contrast="20000"/>
          </a:blip>
          <a:srcRect/>
          <a:stretch>
            <a:fillRect/>
          </a:stretch>
        </p:blipFill>
        <p:spPr bwMode="auto">
          <a:xfrm>
            <a:off x="2643174" y="1857364"/>
            <a:ext cx="4110049" cy="3078571"/>
          </a:xfrm>
          <a:prstGeom prst="rect">
            <a:avLst/>
          </a:prstGeom>
          <a:noFill/>
          <a:effectLst>
            <a:outerShdw blurRad="431800" dir="6600000" sx="114000" sy="114000" algn="ctr" rotWithShape="0">
              <a:srgbClr val="000000">
                <a:alpha val="41000"/>
              </a:srgbClr>
            </a:outerShdw>
          </a:effectLst>
        </p:spPr>
      </p:pic>
      <p:sp>
        <p:nvSpPr>
          <p:cNvPr id="3" name="2 Marcador de contenido"/>
          <p:cNvSpPr>
            <a:spLocks noGrp="1"/>
          </p:cNvSpPr>
          <p:nvPr>
            <p:ph idx="1"/>
          </p:nvPr>
        </p:nvSpPr>
        <p:spPr>
          <a:xfrm>
            <a:off x="500034" y="1500174"/>
            <a:ext cx="8229600" cy="4525963"/>
          </a:xfrm>
          <a:effectLst>
            <a:outerShdw blurRad="50800" dist="50800" dir="5400000" algn="ctr" rotWithShape="0">
              <a:srgbClr val="000000">
                <a:alpha val="34000"/>
              </a:srgbClr>
            </a:outerShdw>
          </a:effectLst>
        </p:spPr>
        <p:txBody>
          <a:bodyPr>
            <a:normAutofit/>
          </a:bodyPr>
          <a:lstStyle/>
          <a:p>
            <a:pPr algn="just"/>
            <a:r>
              <a:rPr lang="en-US" sz="3600" dirty="0"/>
              <a:t>I would use ICT’s in my language </a:t>
            </a:r>
            <a:r>
              <a:rPr lang="en-US" sz="3600" dirty="0" smtClean="0"/>
              <a:t>lessons because I consider it is a great tool to improve learning as  teachers;  I could use different ways in order to make the class more meaningful  and more interesting. Thus, the point is not to use technology but how we use It for our benefits.  </a:t>
            </a:r>
            <a:endParaRPr lang="es-ES" sz="3600" dirty="0"/>
          </a:p>
        </p:txBody>
      </p:sp>
      <p:pic>
        <p:nvPicPr>
          <p:cNvPr id="11266" name="Picture 2" descr="http://www.gecdsb.on.ca/d&amp;g/ICT/ict.gif"/>
          <p:cNvPicPr>
            <a:picLocks noChangeAspect="1" noChangeArrowheads="1"/>
          </p:cNvPicPr>
          <p:nvPr/>
        </p:nvPicPr>
        <p:blipFill>
          <a:blip r:embed="rId3"/>
          <a:srcRect/>
          <a:stretch>
            <a:fillRect/>
          </a:stretch>
        </p:blipFill>
        <p:spPr bwMode="auto">
          <a:xfrm>
            <a:off x="8358214" y="6143644"/>
            <a:ext cx="500066" cy="501733"/>
          </a:xfrm>
          <a:prstGeom prst="rect">
            <a:avLst/>
          </a:prstGeom>
          <a:noFill/>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2" descr="http://t0.gstatic.com/images?q=tbn:ANd9GcSiKP9pA4OtnMaNlSBRyONNXhdoXrowfH0WJsBtIXFzjIuujp07"/>
          <p:cNvPicPr>
            <a:picLocks noChangeAspect="1" noChangeArrowheads="1"/>
          </p:cNvPicPr>
          <p:nvPr/>
        </p:nvPicPr>
        <p:blipFill>
          <a:blip r:embed="rId2"/>
          <a:srcRect/>
          <a:stretch>
            <a:fillRect/>
          </a:stretch>
        </p:blipFill>
        <p:spPr bwMode="auto">
          <a:xfrm>
            <a:off x="857224" y="1643050"/>
            <a:ext cx="7572428" cy="4357694"/>
          </a:xfrm>
          <a:prstGeom prst="rect">
            <a:avLst/>
          </a:prstGeom>
          <a:noFill/>
        </p:spPr>
      </p:pic>
      <p:sp>
        <p:nvSpPr>
          <p:cNvPr id="2" name="1 Título"/>
          <p:cNvSpPr>
            <a:spLocks noGrp="1"/>
          </p:cNvSpPr>
          <p:nvPr>
            <p:ph type="title"/>
          </p:nvPr>
        </p:nvSpPr>
        <p:spPr/>
        <p:txBody>
          <a:bodyPr>
            <a:normAutofit fontScale="90000"/>
          </a:bodyPr>
          <a:lstStyle/>
          <a:p>
            <a:r>
              <a:rPr lang="en-US" b="1" dirty="0" smtClean="0">
                <a:effectLst>
                  <a:outerShdw blurRad="38100" dist="38100" dir="2700000" algn="tl">
                    <a:srgbClr val="000000">
                      <a:alpha val="43137"/>
                    </a:srgbClr>
                  </a:outerShdw>
                </a:effectLst>
              </a:rPr>
              <a:t>Have you taught? If so, have you used ICTs?</a:t>
            </a:r>
            <a:endParaRPr lang="es-ES" dirty="0"/>
          </a:p>
        </p:txBody>
      </p:sp>
      <p:sp>
        <p:nvSpPr>
          <p:cNvPr id="3" name="2 Marcador de contenido"/>
          <p:cNvSpPr>
            <a:spLocks noGrp="1"/>
          </p:cNvSpPr>
          <p:nvPr>
            <p:ph idx="1"/>
          </p:nvPr>
        </p:nvSpPr>
        <p:spPr/>
        <p:txBody>
          <a:bodyPr/>
          <a:lstStyle/>
          <a:p>
            <a:r>
              <a:rPr lang="en-US" dirty="0" smtClean="0"/>
              <a:t>I have not taught in a real classroom  as a real teacher. However</a:t>
            </a:r>
            <a:r>
              <a:rPr lang="en-US" smtClean="0"/>
              <a:t>, I </a:t>
            </a:r>
            <a:r>
              <a:rPr lang="en-US" dirty="0" smtClean="0"/>
              <a:t>am interested in knowing how </a:t>
            </a:r>
            <a:r>
              <a:rPr lang="en-US" smtClean="0"/>
              <a:t>could I </a:t>
            </a:r>
            <a:r>
              <a:rPr lang="en-US" dirty="0" smtClean="0"/>
              <a:t>use ICTs with kids (9 or 10 years old).  </a:t>
            </a:r>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n-US"/>
          </a:p>
        </p:txBody>
      </p:sp>
      <p:pic>
        <p:nvPicPr>
          <p:cNvPr id="1026" name="Picture 2" descr="C:\Users\Diego Valencia\Desktop\diox007_001.png"/>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36567" y="0"/>
            <a:ext cx="9193380"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69163667"/>
      </p:ext>
    </p:extLst>
  </p:cSld>
  <p:clrMapOvr>
    <a:masterClrMapping/>
  </p:clrMapOvr>
  <p:timing>
    <p:tnLst>
      <p:par>
        <p:cTn id="1" dur="indefinite" restart="never" nodeType="tmRoot"/>
      </p:par>
    </p:tn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46</TotalTime>
  <Words>190</Words>
  <Application>Microsoft Office PowerPoint</Application>
  <PresentationFormat>Presentación en pantalla (4:3)</PresentationFormat>
  <Paragraphs>6</Paragraphs>
  <Slides>5</Slides>
  <Notes>0</Notes>
  <HiddenSlides>0</HiddenSlides>
  <MMClips>0</MMClips>
  <ScaleCrop>false</ScaleCrop>
  <HeadingPairs>
    <vt:vector size="4" baseType="variant">
      <vt:variant>
        <vt:lpstr>Tema</vt:lpstr>
      </vt:variant>
      <vt:variant>
        <vt:i4>1</vt:i4>
      </vt:variant>
      <vt:variant>
        <vt:lpstr>Títulos de diapositiva</vt:lpstr>
      </vt:variant>
      <vt:variant>
        <vt:i4>5</vt:i4>
      </vt:variant>
    </vt:vector>
  </HeadingPairs>
  <TitlesOfParts>
    <vt:vector size="6" baseType="lpstr">
      <vt:lpstr>Tema de Office</vt:lpstr>
      <vt:lpstr>Presentación de PowerPoint</vt:lpstr>
      <vt:lpstr>Presentación de PowerPoint</vt:lpstr>
      <vt:lpstr>Presentación de PowerPoint</vt:lpstr>
      <vt:lpstr>Have you taught? If so, have you used ICTs?</vt:lpstr>
      <vt:lpstr>Presentación de PowerPoint</vt:lpstr>
    </vt:vector>
  </TitlesOfParts>
  <Company>puj</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bioetica</dc:creator>
  <cp:lastModifiedBy>Harold Andres Castaneda Pena</cp:lastModifiedBy>
  <cp:revision>8</cp:revision>
  <dcterms:created xsi:type="dcterms:W3CDTF">2012-04-21T15:01:23Z</dcterms:created>
  <dcterms:modified xsi:type="dcterms:W3CDTF">2012-02-21T14:46:43Z</dcterms:modified>
</cp:coreProperties>
</file>