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DCF4B44-925B-4A51-967E-E490E05F6B16}" type="datetimeFigureOut">
              <a:rPr lang="es-MX" smtClean="0"/>
              <a:t>27/02/2012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251447"/>
          </a:xfrm>
        </p:spPr>
        <p:txBody>
          <a:bodyPr/>
          <a:lstStyle/>
          <a:p>
            <a:r>
              <a:rPr lang="es-MX" sz="6600" dirty="0" smtClean="0"/>
              <a:t>CONDICIONALES</a:t>
            </a:r>
            <a:endParaRPr lang="es-MX" sz="6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4653136"/>
            <a:ext cx="6400800" cy="1219200"/>
          </a:xfrm>
        </p:spPr>
        <p:txBody>
          <a:bodyPr>
            <a:normAutofit/>
          </a:bodyPr>
          <a:lstStyle/>
          <a:p>
            <a:r>
              <a:rPr lang="es-MX" sz="2800" b="1" dirty="0" smtClean="0"/>
              <a:t>“SI </a:t>
            </a:r>
            <a:r>
              <a:rPr lang="es-MX" sz="2800" b="1" i="1" dirty="0" smtClean="0"/>
              <a:t>P</a:t>
            </a:r>
            <a:r>
              <a:rPr lang="es-MX" sz="2800" b="1" dirty="0" smtClean="0"/>
              <a:t> ENTONCES </a:t>
            </a:r>
            <a:r>
              <a:rPr lang="es-MX" sz="2800" b="1" i="1" dirty="0" smtClean="0"/>
              <a:t>Q</a:t>
            </a:r>
            <a:r>
              <a:rPr lang="es-MX" sz="2800" b="1" dirty="0" smtClean="0"/>
              <a:t>”</a:t>
            </a:r>
            <a:endParaRPr lang="es-MX" sz="2800" b="1" dirty="0"/>
          </a:p>
        </p:txBody>
      </p:sp>
    </p:spTree>
    <p:extLst>
      <p:ext uri="{BB962C8B-B14F-4D97-AF65-F5344CB8AC3E}">
        <p14:creationId xmlns:p14="http://schemas.microsoft.com/office/powerpoint/2010/main" val="3390278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Conectivo Lógico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s-MX" sz="2800" b="1" dirty="0" smtClean="0"/>
          </a:p>
          <a:p>
            <a:pPr marL="0" indent="0" algn="ctr">
              <a:buNone/>
            </a:pPr>
            <a:r>
              <a:rPr lang="es-MX" sz="2800" b="1" dirty="0" smtClean="0"/>
              <a:t>→ significa</a:t>
            </a:r>
            <a:r>
              <a:rPr lang="es-MX" sz="2800" dirty="0" smtClean="0"/>
              <a:t> </a:t>
            </a:r>
            <a:r>
              <a:rPr lang="es-MX" sz="2800" b="1" dirty="0" smtClean="0"/>
              <a:t>“Si… entonces”.</a:t>
            </a:r>
          </a:p>
          <a:p>
            <a:endParaRPr lang="es-MX" sz="2800" b="1" dirty="0" smtClean="0"/>
          </a:p>
          <a:p>
            <a:pPr marL="0" indent="0" algn="ctr">
              <a:buNone/>
            </a:pPr>
            <a:r>
              <a:rPr lang="es-MX" sz="2800" b="1" dirty="0" smtClean="0"/>
              <a:t>S → P</a:t>
            </a:r>
          </a:p>
          <a:p>
            <a:endParaRPr lang="es-MX" sz="2800" b="1" dirty="0"/>
          </a:p>
          <a:p>
            <a:pPr marL="0" indent="0">
              <a:buNone/>
            </a:pPr>
            <a:r>
              <a:rPr lang="es-MX" sz="2800" b="1" dirty="0" smtClean="0"/>
              <a:t>La proposición p se denomina antecedente y q se denomina el consecuente.</a:t>
            </a:r>
            <a:endParaRPr lang="es-MX" sz="2800" b="1" dirty="0"/>
          </a:p>
        </p:txBody>
      </p:sp>
    </p:spTree>
    <p:extLst>
      <p:ext uri="{BB962C8B-B14F-4D97-AF65-F5344CB8AC3E}">
        <p14:creationId xmlns:p14="http://schemas.microsoft.com/office/powerpoint/2010/main" val="38895884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800" b="1" dirty="0"/>
              <a:t>Ejemplo: Sea z “el divisor es cero” y d “la división esta definida”. El enunciado “Si el divisor es cero, entonces la división no esta definida” se escribe simbólica como z → ~ d.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10361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es-MX" sz="2800" b="1" dirty="0"/>
              <a:t>La palabra “entonces” puede omitirse en la condicional. “Si p, q” significa “si p, entonces q”. </a:t>
            </a:r>
            <a:r>
              <a:rPr lang="es-MX" sz="2800" b="1" dirty="0" smtClean="0"/>
              <a:t>También </a:t>
            </a:r>
            <a:r>
              <a:rPr lang="es-MX" sz="2800" b="1" dirty="0"/>
              <a:t>es posible escribir “q si p”. Es importante darse cuenta de que p sigue siendo antecedente (ya que esta </a:t>
            </a:r>
            <a:r>
              <a:rPr lang="es-MX" sz="2800" b="1" dirty="0" smtClean="0"/>
              <a:t>después </a:t>
            </a:r>
            <a:r>
              <a:rPr lang="es-MX" sz="2800" b="1" dirty="0"/>
              <a:t>de “si”) y q el consecuente.</a:t>
            </a:r>
          </a:p>
          <a:p>
            <a:endParaRPr lang="es-MX" sz="2800" b="1" dirty="0"/>
          </a:p>
          <a:p>
            <a:pPr marL="0" indent="0">
              <a:buNone/>
            </a:pPr>
            <a:r>
              <a:rPr lang="es-MX" sz="2800" b="1" dirty="0" smtClean="0"/>
              <a:t>Si llueve, la ceremonia de graduación se efectuara en el auditorio.</a:t>
            </a:r>
          </a:p>
          <a:p>
            <a:pPr marL="0" indent="0">
              <a:buNone/>
            </a:pPr>
            <a:r>
              <a:rPr lang="es-MX" sz="2800" b="1" dirty="0" smtClean="0"/>
              <a:t>La ceremonia de graduación se efectuara en el auditorio si llueve.</a:t>
            </a:r>
          </a:p>
        </p:txBody>
      </p:sp>
    </p:spTree>
    <p:extLst>
      <p:ext uri="{BB962C8B-B14F-4D97-AF65-F5344CB8AC3E}">
        <p14:creationId xmlns:p14="http://schemas.microsoft.com/office/powerpoint/2010/main" val="23998117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es-MX" sz="3200" b="1" dirty="0"/>
              <a:t>Muchos enunciados pueden estar formulados en la forma condicional aun cuando no incluyan el conectivo “si… entonces”. Por ejemplo el enunciado “Donde hay </a:t>
            </a:r>
            <a:r>
              <a:rPr lang="es-MX" sz="3200" b="1" dirty="0" smtClean="0"/>
              <a:t>humo, </a:t>
            </a:r>
            <a:r>
              <a:rPr lang="es-MX" sz="3200" b="1" dirty="0"/>
              <a:t>hay fuego” podría escribirse “si hay humo, entonces hay fuego</a:t>
            </a:r>
            <a:r>
              <a:rPr lang="es-MX" sz="3200" b="1" dirty="0" smtClean="0"/>
              <a:t>”</a:t>
            </a:r>
          </a:p>
          <a:p>
            <a:endParaRPr lang="es-MX" b="1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564561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b="1" dirty="0"/>
              <a:t>La frase “solo si” suele interpretarse erróneamente. “El programa funcionara solo si la computadora esta </a:t>
            </a:r>
            <a:r>
              <a:rPr lang="es-MX" sz="3200" b="1" dirty="0" smtClean="0"/>
              <a:t>conectada” dice que si el programa funciona, entonces la computadora esta conectada. </a:t>
            </a:r>
            <a:r>
              <a:rPr lang="es-MX" sz="3200" b="1" dirty="0"/>
              <a:t>No dice que si la computadora esta conectada el programa funcionara. La componente que esta después de “solo si” es el consecuente</a:t>
            </a:r>
            <a:r>
              <a:rPr lang="es-MX" sz="3200" b="1" dirty="0" smtClean="0"/>
              <a:t>. 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2082489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Tabla de verdad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pPr marL="0" indent="0">
              <a:buNone/>
            </a:pPr>
            <a:endParaRPr lang="es-MX" b="1" dirty="0" smtClean="0"/>
          </a:p>
          <a:p>
            <a:r>
              <a:rPr lang="es-MX" sz="2800" b="1" dirty="0" smtClean="0"/>
              <a:t>La condicional solo es falsa cuando el antecedente es verdadero y el consecuente es falso. </a:t>
            </a:r>
          </a:p>
          <a:p>
            <a:endParaRPr lang="es-MX" sz="2800" b="1" dirty="0"/>
          </a:p>
          <a:p>
            <a:r>
              <a:rPr lang="es-MX" sz="2800" b="1" dirty="0" smtClean="0"/>
              <a:t>Esta información puede generalizarse para construir las tablas de verdad de cualquier condicional.</a:t>
            </a:r>
            <a:endParaRPr lang="es-MX" sz="2800" b="1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40376"/>
              </p:ext>
            </p:extLst>
          </p:nvPr>
        </p:nvGraphicFramePr>
        <p:xfrm>
          <a:off x="1547664" y="1628800"/>
          <a:ext cx="60960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P</a:t>
                      </a:r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Q</a:t>
                      </a:r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P </a:t>
                      </a:r>
                      <a:r>
                        <a:rPr lang="es-MX" sz="1800" b="1" dirty="0" smtClean="0"/>
                        <a:t>→ Q</a:t>
                      </a:r>
                      <a:endParaRPr lang="es-MX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F</a:t>
                      </a:r>
                    </a:p>
                    <a:p>
                      <a:pPr algn="ctr"/>
                      <a:r>
                        <a:rPr lang="es-MX" b="1" dirty="0" smtClean="0"/>
                        <a:t>F</a:t>
                      </a:r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F</a:t>
                      </a:r>
                    </a:p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F</a:t>
                      </a:r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F</a:t>
                      </a:r>
                    </a:p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V</a:t>
                      </a:r>
                      <a:endParaRPr lang="es-MX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07109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1912</TotalTime>
  <Words>311</Words>
  <Application>Microsoft Office PowerPoint</Application>
  <PresentationFormat>Presentación en pantalla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Ejecutivo</vt:lpstr>
      <vt:lpstr>CONDICIONALES</vt:lpstr>
      <vt:lpstr>Conectivo Lógico</vt:lpstr>
      <vt:lpstr>Presentación de PowerPoint</vt:lpstr>
      <vt:lpstr>Presentación de PowerPoint</vt:lpstr>
      <vt:lpstr>Presentación de PowerPoint</vt:lpstr>
      <vt:lpstr>Presentación de PowerPoint</vt:lpstr>
      <vt:lpstr>Tabla de verdad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CONDICIONALES</dc:title>
  <dc:creator>Cesar Pan</dc:creator>
  <cp:lastModifiedBy>Cesar Pan</cp:lastModifiedBy>
  <cp:revision>12</cp:revision>
  <dcterms:created xsi:type="dcterms:W3CDTF">2012-02-21T01:37:52Z</dcterms:created>
  <dcterms:modified xsi:type="dcterms:W3CDTF">2012-02-28T00:01:18Z</dcterms:modified>
</cp:coreProperties>
</file>