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203848" y="273218"/>
            <a:ext cx="3298467" cy="707886"/>
          </a:xfrm>
          <a:prstGeom prst="rect">
            <a:avLst/>
          </a:prstGeom>
          <a:solidFill>
            <a:srgbClr val="FFC000"/>
          </a:solidFill>
          <a:ln w="63500"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EXOTIC FRUITS</a:t>
            </a:r>
            <a:endParaRPr lang="en-SG" sz="4000" b="1" dirty="0">
              <a:solidFill>
                <a:srgbClr val="7030A0"/>
              </a:solidFill>
            </a:endParaRPr>
          </a:p>
        </p:txBody>
      </p:sp>
      <p:sp>
        <p:nvSpPr>
          <p:cNvPr id="8" name="Action Button: Beginning 7">
            <a:hlinkClick r:id="" action="ppaction://hlinkshowjump?jump=firstslide" highlightClick="1"/>
          </p:cNvPr>
          <p:cNvSpPr/>
          <p:nvPr userDrawn="1"/>
        </p:nvSpPr>
        <p:spPr>
          <a:xfrm>
            <a:off x="943027" y="5521520"/>
            <a:ext cx="583015" cy="432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9" name="Action Button: End 8">
            <a:hlinkClick r:id="" action="ppaction://hlinkshowjump?jump=lastslide" highlightClick="1"/>
          </p:cNvPr>
          <p:cNvSpPr/>
          <p:nvPr userDrawn="1"/>
        </p:nvSpPr>
        <p:spPr>
          <a:xfrm>
            <a:off x="3398250" y="5545048"/>
            <a:ext cx="576064" cy="4320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sz="2000" dirty="0">
              <a:solidFill>
                <a:srgbClr val="FFC000"/>
              </a:solidFill>
            </a:endParaRPr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 userDrawn="1"/>
        </p:nvSpPr>
        <p:spPr>
          <a:xfrm>
            <a:off x="1541386" y="5531140"/>
            <a:ext cx="627220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 userDrawn="1"/>
        </p:nvSpPr>
        <p:spPr>
          <a:xfrm>
            <a:off x="2736277" y="5536472"/>
            <a:ext cx="661973" cy="4406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3" name="Action Button: Home 12">
            <a:hlinkClick r:id="" action="ppaction://hlinkshowjump?jump=firstslide" highlightClick="1"/>
          </p:cNvPr>
          <p:cNvSpPr/>
          <p:nvPr userDrawn="1"/>
        </p:nvSpPr>
        <p:spPr>
          <a:xfrm>
            <a:off x="2195736" y="5531140"/>
            <a:ext cx="540542" cy="4459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9499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6054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1488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0267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6741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28476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3812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70761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1329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26407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914292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94DFF-1608-4F1A-BD81-87D7440BAADA}" type="datetimeFigureOut">
              <a:rPr lang="en-SG" smtClean="0"/>
              <a:t>11/1/2012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28D55-806F-404F-BAF4-EB6EF10F7745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33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2664296" cy="201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8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rainee\Desktop\C Map2\APPLES WZ BOL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2988619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42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1914990" cy="278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9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National 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trainee</dc:creator>
  <cp:lastModifiedBy>trainee</cp:lastModifiedBy>
  <cp:revision>4</cp:revision>
  <dcterms:created xsi:type="dcterms:W3CDTF">2012-01-11T07:46:34Z</dcterms:created>
  <dcterms:modified xsi:type="dcterms:W3CDTF">2012-01-11T08:25:13Z</dcterms:modified>
</cp:coreProperties>
</file>