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1CBEB-E371-4576-BCE1-0453EBC0E92C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4A3F-4A16-400A-9CDC-68389C17C037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1CBEB-E371-4576-BCE1-0453EBC0E92C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4A3F-4A16-400A-9CDC-68389C17C037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1CBEB-E371-4576-BCE1-0453EBC0E92C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4A3F-4A16-400A-9CDC-68389C17C037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1CBEB-E371-4576-BCE1-0453EBC0E92C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4A3F-4A16-400A-9CDC-68389C17C037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1CBEB-E371-4576-BCE1-0453EBC0E92C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4A3F-4A16-400A-9CDC-68389C17C037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1CBEB-E371-4576-BCE1-0453EBC0E92C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4A3F-4A16-400A-9CDC-68389C17C037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1CBEB-E371-4576-BCE1-0453EBC0E92C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4A3F-4A16-400A-9CDC-68389C17C037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1CBEB-E371-4576-BCE1-0453EBC0E92C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4A3F-4A16-400A-9CDC-68389C17C037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1CBEB-E371-4576-BCE1-0453EBC0E92C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4A3F-4A16-400A-9CDC-68389C17C037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1CBEB-E371-4576-BCE1-0453EBC0E92C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4A3F-4A16-400A-9CDC-68389C17C037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1CBEB-E371-4576-BCE1-0453EBC0E92C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64A3F-4A16-400A-9CDC-68389C17C037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1CBEB-E371-4576-BCE1-0453EBC0E92C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64A3F-4A16-400A-9CDC-68389C17C037}" type="slidenum">
              <a:rPr lang="en-SG" smtClean="0"/>
              <a:t>‹#›</a:t>
            </a:fld>
            <a:endParaRPr lang="en-S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eclguest</dc:creator>
  <cp:lastModifiedBy>eclguest</cp:lastModifiedBy>
  <cp:revision>1</cp:revision>
  <dcterms:created xsi:type="dcterms:W3CDTF">2010-10-01T05:39:09Z</dcterms:created>
  <dcterms:modified xsi:type="dcterms:W3CDTF">2010-10-01T05:40:22Z</dcterms:modified>
</cp:coreProperties>
</file>