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9E31-16AF-4582-A828-7DFDC5C268A4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F06A-AD87-4210-B377-A773F5C342A3}" type="slidenum">
              <a:rPr lang="en-SG" smtClean="0"/>
              <a:t>‹#›</a:t>
            </a:fld>
            <a:endParaRPr lang="en-S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9E31-16AF-4582-A828-7DFDC5C268A4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F06A-AD87-4210-B377-A773F5C342A3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9E31-16AF-4582-A828-7DFDC5C268A4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F06A-AD87-4210-B377-A773F5C342A3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9E31-16AF-4582-A828-7DFDC5C268A4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F06A-AD87-4210-B377-A773F5C342A3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9E31-16AF-4582-A828-7DFDC5C268A4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F06A-AD87-4210-B377-A773F5C342A3}" type="slidenum">
              <a:rPr lang="en-SG" smtClean="0"/>
              <a:t>‹#›</a:t>
            </a:fld>
            <a:endParaRPr lang="en-S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9E31-16AF-4582-A828-7DFDC5C268A4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F06A-AD87-4210-B377-A773F5C342A3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9E31-16AF-4582-A828-7DFDC5C268A4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F06A-AD87-4210-B377-A773F5C342A3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9E31-16AF-4582-A828-7DFDC5C268A4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F06A-AD87-4210-B377-A773F5C342A3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9E31-16AF-4582-A828-7DFDC5C268A4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F06A-AD87-4210-B377-A773F5C342A3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9E31-16AF-4582-A828-7DFDC5C268A4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6F06A-AD87-4210-B377-A773F5C342A3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9E31-16AF-4582-A828-7DFDC5C268A4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B26F06A-AD87-4210-B377-A773F5C342A3}" type="slidenum">
              <a:rPr lang="en-SG" smtClean="0"/>
              <a:t>‹#›</a:t>
            </a:fld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A4E9E31-16AF-4582-A828-7DFDC5C268A4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B26F06A-AD87-4210-B377-A773F5C342A3}" type="slidenum">
              <a:rPr lang="en-SG" smtClean="0"/>
              <a:t>‹#›</a:t>
            </a:fld>
            <a:endParaRPr lang="en-SG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00232" y="2000240"/>
            <a:ext cx="531094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QUIZ</a:t>
            </a:r>
          </a:p>
          <a:p>
            <a:pPr algn="ctr"/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Fishing Rods</a:t>
            </a:r>
            <a:endParaRPr lang="en-SG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1142984"/>
            <a:ext cx="75964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 algn="ctr">
              <a:buFont typeface="+mj-lt"/>
              <a:buAutoNum type="arabicPeriod"/>
            </a:pP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a fishing rod?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5786" y="2357430"/>
            <a:ext cx="59276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sz="2800" dirty="0" smtClean="0">
                <a:latin typeface="Arial" pitchFamily="34" charset="0"/>
                <a:cs typeface="Arial" pitchFamily="34" charset="0"/>
              </a:rPr>
              <a:t>A) A fishing rod or a fishing pole is a</a:t>
            </a:r>
          </a:p>
          <a:p>
            <a:r>
              <a:rPr lang="en-SG" sz="2800" dirty="0" smtClean="0">
                <a:latin typeface="Arial" pitchFamily="34" charset="0"/>
                <a:cs typeface="Arial" pitchFamily="34" charset="0"/>
              </a:rPr>
              <a:t>     tool used to catch fish.</a:t>
            </a:r>
            <a:endParaRPr lang="en-SG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786" y="3429000"/>
            <a:ext cx="18185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B) A Stick.</a:t>
            </a:r>
            <a:endParaRPr lang="en-SG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5786" y="4286256"/>
            <a:ext cx="49620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C) A long pole to spear fishes.</a:t>
            </a:r>
            <a:endParaRPr lang="en-SG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>
            <a:hlinkClick r:id="rId2" action="ppaction://hlinksldjump"/>
          </p:cNvPr>
          <p:cNvSpPr/>
          <p:nvPr/>
        </p:nvSpPr>
        <p:spPr>
          <a:xfrm>
            <a:off x="7286644" y="2571744"/>
            <a:ext cx="100013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Rectangle 7">
            <a:hlinkClick r:id="rId3" action="ppaction://hlinksldjump"/>
          </p:cNvPr>
          <p:cNvSpPr/>
          <p:nvPr/>
        </p:nvSpPr>
        <p:spPr>
          <a:xfrm>
            <a:off x="7286644" y="3357562"/>
            <a:ext cx="100013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" name="Rectangle 8">
            <a:hlinkClick r:id="rId3" action="ppaction://hlinksldjump"/>
          </p:cNvPr>
          <p:cNvSpPr/>
          <p:nvPr/>
        </p:nvSpPr>
        <p:spPr>
          <a:xfrm>
            <a:off x="7286644" y="4214818"/>
            <a:ext cx="100013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00298" y="2571744"/>
            <a:ext cx="43477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CORRECT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71736" y="2643182"/>
            <a:ext cx="37627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WRONG</a:t>
            </a:r>
            <a:endParaRPr lang="en-SG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2786050" y="2714620"/>
            <a:ext cx="3357586" cy="107157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</TotalTime>
  <Words>43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eclguest</dc:creator>
  <cp:lastModifiedBy>eclguest</cp:lastModifiedBy>
  <cp:revision>2</cp:revision>
  <dcterms:created xsi:type="dcterms:W3CDTF">2010-10-01T05:36:24Z</dcterms:created>
  <dcterms:modified xsi:type="dcterms:W3CDTF">2010-10-01T05:46:40Z</dcterms:modified>
</cp:coreProperties>
</file>