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434" y="-10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70F5F-5FB0-466E-BA0D-26DA59E2B266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6457-4590-4338-889D-32CAE31C792B}" type="slidenum">
              <a:rPr lang="en-SG" smtClean="0"/>
              <a:t>‹#›</a:t>
            </a:fld>
            <a:endParaRPr lang="en-SG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70F5F-5FB0-466E-BA0D-26DA59E2B266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6457-4590-4338-889D-32CAE31C792B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70F5F-5FB0-466E-BA0D-26DA59E2B266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6457-4590-4338-889D-32CAE31C792B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70F5F-5FB0-466E-BA0D-26DA59E2B266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6457-4590-4338-889D-32CAE31C792B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70F5F-5FB0-466E-BA0D-26DA59E2B266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3316457-4590-4338-889D-32CAE31C792B}" type="slidenum">
              <a:rPr lang="en-SG" smtClean="0"/>
              <a:t>‹#›</a:t>
            </a:fld>
            <a:endParaRPr lang="en-S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70F5F-5FB0-466E-BA0D-26DA59E2B266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6457-4590-4338-889D-32CAE31C792B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70F5F-5FB0-466E-BA0D-26DA59E2B266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6457-4590-4338-889D-32CAE31C792B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70F5F-5FB0-466E-BA0D-26DA59E2B266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6457-4590-4338-889D-32CAE31C792B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70F5F-5FB0-466E-BA0D-26DA59E2B266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6457-4590-4338-889D-32CAE31C792B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70F5F-5FB0-466E-BA0D-26DA59E2B266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6457-4590-4338-889D-32CAE31C792B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70F5F-5FB0-466E-BA0D-26DA59E2B266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16457-4590-4338-889D-32CAE31C792B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1470F5F-5FB0-466E-BA0D-26DA59E2B266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3316457-4590-4338-889D-32CAE31C792B}" type="slidenum">
              <a:rPr lang="en-SG" smtClean="0"/>
              <a:t>‹#›</a:t>
            </a:fld>
            <a:endParaRPr lang="en-SG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14612" y="357166"/>
            <a:ext cx="42862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HOME</a:t>
            </a:r>
            <a:endParaRPr lang="en-SG" sz="80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7858148" y="5286388"/>
            <a:ext cx="928694" cy="64294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Action Button: Back or Previous 6">
            <a:hlinkClick r:id="" action="ppaction://hlinkshowjump?jump=previousslide" highlightClick="1"/>
          </p:cNvPr>
          <p:cNvSpPr/>
          <p:nvPr/>
        </p:nvSpPr>
        <p:spPr>
          <a:xfrm>
            <a:off x="7072330" y="5286388"/>
            <a:ext cx="785818" cy="64294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Action Button: Home 7">
            <a:hlinkClick r:id="" action="ppaction://hlinkshowjump?jump=firstslide" highlightClick="1"/>
          </p:cNvPr>
          <p:cNvSpPr/>
          <p:nvPr/>
        </p:nvSpPr>
        <p:spPr>
          <a:xfrm>
            <a:off x="7429520" y="5929330"/>
            <a:ext cx="857256" cy="642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0" name="TextBox 9">
            <a:hlinkClick r:id="rId2" action="ppaction://hlinksldjump"/>
          </p:cNvPr>
          <p:cNvSpPr txBox="1"/>
          <p:nvPr/>
        </p:nvSpPr>
        <p:spPr>
          <a:xfrm>
            <a:off x="571472" y="2071678"/>
            <a:ext cx="821537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HDB Homes are more expensive than Condo.</a:t>
            </a:r>
          </a:p>
          <a:p>
            <a:endParaRPr lang="en-SG" dirty="0"/>
          </a:p>
        </p:txBody>
      </p:sp>
      <p:sp>
        <p:nvSpPr>
          <p:cNvPr id="11" name="TextBox 10"/>
          <p:cNvSpPr txBox="1"/>
          <p:nvPr/>
        </p:nvSpPr>
        <p:spPr>
          <a:xfrm>
            <a:off x="642910" y="3643314"/>
            <a:ext cx="771530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2.Condo have the  following  Facilities: Swimming Pool, tennis court etc.</a:t>
            </a:r>
          </a:p>
          <a:p>
            <a:endParaRPr lang="en-SG" dirty="0"/>
          </a:p>
        </p:txBody>
      </p:sp>
      <p:sp>
        <p:nvSpPr>
          <p:cNvPr id="12" name="Action Button: Custom 11">
            <a:hlinkClick r:id="" action="ppaction://hlinkshowjump?jump=lastslide" highlightClick="1"/>
          </p:cNvPr>
          <p:cNvSpPr/>
          <p:nvPr/>
        </p:nvSpPr>
        <p:spPr>
          <a:xfrm>
            <a:off x="3500430" y="2857496"/>
            <a:ext cx="1214446" cy="357190"/>
          </a:xfrm>
          <a:prstGeom prst="actionButtonBlank">
            <a:avLst/>
          </a:prstGeom>
          <a:solidFill>
            <a:srgbClr val="00B050"/>
          </a:solidFill>
          <a:ln w="317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YES</a:t>
            </a:r>
            <a:endParaRPr lang="en-S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Action Button: Custom 12">
            <a:hlinkClick r:id="" action="ppaction://hlinkshowjump?jump=nextslide" highlightClick="1"/>
          </p:cNvPr>
          <p:cNvSpPr/>
          <p:nvPr/>
        </p:nvSpPr>
        <p:spPr>
          <a:xfrm>
            <a:off x="5000628" y="2857496"/>
            <a:ext cx="1214446" cy="357190"/>
          </a:xfrm>
          <a:prstGeom prst="actionButtonBlank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</a:t>
            </a:r>
            <a:endParaRPr lang="en-S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Action Button: Custom 13">
            <a:hlinkClick r:id="" action="ppaction://hlinkshowjump?jump=nextslide" highlightClick="1"/>
          </p:cNvPr>
          <p:cNvSpPr/>
          <p:nvPr/>
        </p:nvSpPr>
        <p:spPr>
          <a:xfrm>
            <a:off x="3000364" y="5000636"/>
            <a:ext cx="1214446" cy="357190"/>
          </a:xfrm>
          <a:prstGeom prst="actionButtonBlank">
            <a:avLst/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YES</a:t>
            </a:r>
            <a:endParaRPr lang="en-S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Action Button: Custom 14">
            <a:hlinkClick r:id="" action="ppaction://hlinkshowjump?jump=lastslide" highlightClick="1"/>
          </p:cNvPr>
          <p:cNvSpPr/>
          <p:nvPr/>
        </p:nvSpPr>
        <p:spPr>
          <a:xfrm>
            <a:off x="4572000" y="5000636"/>
            <a:ext cx="1214446" cy="357190"/>
          </a:xfrm>
          <a:prstGeom prst="actionButtonBlank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</a:t>
            </a:r>
            <a:endParaRPr lang="en-S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6" name="Picture 15" descr="mt%20p%20cond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34" y="428604"/>
            <a:ext cx="1928826" cy="142876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28860" y="357166"/>
            <a:ext cx="42862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HOME</a:t>
            </a:r>
            <a:endParaRPr lang="en-SG" sz="8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7858148" y="5286388"/>
            <a:ext cx="928694" cy="64294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Action Button: Back or Previous 6">
            <a:hlinkClick r:id="" action="ppaction://hlinkshowjump?jump=previousslide" highlightClick="1"/>
          </p:cNvPr>
          <p:cNvSpPr/>
          <p:nvPr/>
        </p:nvSpPr>
        <p:spPr>
          <a:xfrm>
            <a:off x="7072330" y="5286388"/>
            <a:ext cx="785818" cy="64294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Action Button: Home 7">
            <a:hlinkClick r:id="" action="ppaction://hlinkshowjump?jump=firstslide" highlightClick="1"/>
          </p:cNvPr>
          <p:cNvSpPr/>
          <p:nvPr/>
        </p:nvSpPr>
        <p:spPr>
          <a:xfrm>
            <a:off x="7429520" y="5929330"/>
            <a:ext cx="857256" cy="642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TextBox 5"/>
          <p:cNvSpPr txBox="1"/>
          <p:nvPr/>
        </p:nvSpPr>
        <p:spPr>
          <a:xfrm>
            <a:off x="500034" y="2285992"/>
            <a:ext cx="821537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>
                <a:solidFill>
                  <a:schemeClr val="accent4">
                    <a:lumMod val="50000"/>
                  </a:schemeClr>
                </a:solidFill>
              </a:rPr>
              <a:t>You`re Right</a:t>
            </a:r>
            <a:endParaRPr lang="en-SG" sz="88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28860" y="357166"/>
            <a:ext cx="42862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HOME</a:t>
            </a:r>
            <a:endParaRPr lang="en-SG" sz="8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7858148" y="5286388"/>
            <a:ext cx="928694" cy="64294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Action Button: Back or Previous 6">
            <a:hlinkClick r:id="" action="ppaction://hlinkshowjump?jump=previousslide" highlightClick="1"/>
          </p:cNvPr>
          <p:cNvSpPr/>
          <p:nvPr/>
        </p:nvSpPr>
        <p:spPr>
          <a:xfrm>
            <a:off x="7072330" y="5286388"/>
            <a:ext cx="785818" cy="64294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Action Button: Home 7">
            <a:hlinkClick r:id="" action="ppaction://hlinkshowjump?jump=firstslide" highlightClick="1"/>
          </p:cNvPr>
          <p:cNvSpPr/>
          <p:nvPr/>
        </p:nvSpPr>
        <p:spPr>
          <a:xfrm>
            <a:off x="7429520" y="5929330"/>
            <a:ext cx="857256" cy="642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TextBox 5"/>
          <p:cNvSpPr txBox="1"/>
          <p:nvPr/>
        </p:nvSpPr>
        <p:spPr>
          <a:xfrm>
            <a:off x="2643174" y="2357430"/>
            <a:ext cx="450059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>
                <a:solidFill>
                  <a:schemeClr val="accent4">
                    <a:lumMod val="50000"/>
                  </a:schemeClr>
                </a:solidFill>
              </a:rPr>
              <a:t>Wrong</a:t>
            </a:r>
            <a:endParaRPr lang="en-SG" sz="88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53</TotalTime>
  <Words>33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Apex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eclguest</dc:creator>
  <cp:lastModifiedBy>eclguest</cp:lastModifiedBy>
  <cp:revision>7</cp:revision>
  <dcterms:created xsi:type="dcterms:W3CDTF">2010-10-01T06:17:50Z</dcterms:created>
  <dcterms:modified xsi:type="dcterms:W3CDTF">2010-10-01T07:10:59Z</dcterms:modified>
</cp:coreProperties>
</file>