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8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D779-C882-457D-ADC2-F894A9100A45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3BC39-C3B8-4B71-85FF-7CAC6C383950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D779-C882-457D-ADC2-F894A9100A45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3BC39-C3B8-4B71-85FF-7CAC6C383950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D779-C882-457D-ADC2-F894A9100A45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3BC39-C3B8-4B71-85FF-7CAC6C383950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D779-C882-457D-ADC2-F894A9100A45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3BC39-C3B8-4B71-85FF-7CAC6C383950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D779-C882-457D-ADC2-F894A9100A45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3BC39-C3B8-4B71-85FF-7CAC6C383950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D779-C882-457D-ADC2-F894A9100A45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3BC39-C3B8-4B71-85FF-7CAC6C383950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D779-C882-457D-ADC2-F894A9100A45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3BC39-C3B8-4B71-85FF-7CAC6C383950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D779-C882-457D-ADC2-F894A9100A45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3BC39-C3B8-4B71-85FF-7CAC6C383950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D779-C882-457D-ADC2-F894A9100A45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3BC39-C3B8-4B71-85FF-7CAC6C383950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D779-C882-457D-ADC2-F894A9100A45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3BC39-C3B8-4B71-85FF-7CAC6C383950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D779-C882-457D-ADC2-F894A9100A45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3BC39-C3B8-4B71-85FF-7CAC6C383950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AD779-C882-457D-ADC2-F894A9100A45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3BC39-C3B8-4B71-85FF-7CAC6C383950}" type="slidenum">
              <a:rPr lang="en-SG" smtClean="0"/>
              <a:t>‹#›</a:t>
            </a:fld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t%20p%20cond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876" y="0"/>
            <a:ext cx="4429124" cy="6858000"/>
          </a:xfrm>
          <a:prstGeom prst="rect">
            <a:avLst/>
          </a:prstGeom>
        </p:spPr>
      </p:pic>
      <p:pic>
        <p:nvPicPr>
          <p:cNvPr id="5" name="Picture 4" descr="HDB%20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714876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eclguest</dc:creator>
  <cp:lastModifiedBy>eclguest</cp:lastModifiedBy>
  <cp:revision>1</cp:revision>
  <dcterms:created xsi:type="dcterms:W3CDTF">2010-10-01T07:24:41Z</dcterms:created>
  <dcterms:modified xsi:type="dcterms:W3CDTF">2010-10-01T07:26:46Z</dcterms:modified>
</cp:coreProperties>
</file>