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394759-73FC-4A6E-9FF8-92395DB6D622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C8934A-DB71-4816-B984-D0849089C00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2143116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ANIME QUIZ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715016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Good are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33" y="2786058"/>
            <a:ext cx="867256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WRONG !!! PLEASE READ MORE 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eginning 13">
            <a:hlinkClick r:id="rId5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1857364"/>
            <a:ext cx="334418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End Of Quiz!!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857628"/>
            <a:ext cx="4742004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WELL DONE ALL!!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eginning 10">
            <a:hlinkClick r:id="rId4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785794"/>
            <a:ext cx="76161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SG" sz="3200" dirty="0" smtClean="0">
                <a:solidFill>
                  <a:srgbClr val="FF0000"/>
                </a:solidFill>
              </a:rPr>
              <a:t>1. Death Note: Who is Misa in love with?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357430"/>
            <a:ext cx="1332416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: L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 : Light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 : W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 : Rem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Flowchart: Connector 6">
            <a:hlinkClick r:id="rId3" action="ppaction://hlinksldjump"/>
          </p:cNvPr>
          <p:cNvSpPr/>
          <p:nvPr/>
        </p:nvSpPr>
        <p:spPr>
          <a:xfrm>
            <a:off x="928662" y="228599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lowchart: Connector 7">
            <a:hlinkClick r:id="rId4" action="ppaction://hlinksldjump"/>
          </p:cNvPr>
          <p:cNvSpPr/>
          <p:nvPr/>
        </p:nvSpPr>
        <p:spPr>
          <a:xfrm>
            <a:off x="928662" y="300037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>
            <a:hlinkClick r:id="rId3" action="ppaction://hlinksldjump"/>
          </p:cNvPr>
          <p:cNvSpPr/>
          <p:nvPr/>
        </p:nvSpPr>
        <p:spPr>
          <a:xfrm>
            <a:off x="928662" y="371475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>
            <a:hlinkClick r:id="rId3" action="ppaction://hlinksldjump"/>
          </p:cNvPr>
          <p:cNvSpPr/>
          <p:nvPr/>
        </p:nvSpPr>
        <p:spPr>
          <a:xfrm>
            <a:off x="928662" y="442913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ction Button: Forward or Next 10">
            <a:hlinkClick r:id="rId5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286512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9912" y="2714620"/>
            <a:ext cx="884408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SG" sz="4000" dirty="0" smtClean="0">
                <a:solidFill>
                  <a:srgbClr val="FF0000"/>
                </a:solidFill>
              </a:rPr>
              <a:t>CORRECT !!!!!!!!!!!! WELL DONE !!!!!!!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eginning 14">
            <a:hlinkClick r:id="rId4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33" y="2786058"/>
            <a:ext cx="867256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WRONG !!! PLEASE READ MORE 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eginning 14">
            <a:hlinkClick r:id="rId4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785794"/>
            <a:ext cx="7284366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pPr marL="514350" indent="-514350"/>
            <a:r>
              <a:rPr lang="en-SG" sz="3200" dirty="0" smtClean="0"/>
              <a:t>2.  YU YU Hakusho: What is Kurama's </a:t>
            </a:r>
          </a:p>
          <a:p>
            <a:pPr marL="514350" indent="-514350"/>
            <a:r>
              <a:rPr lang="en-SG" sz="3200" dirty="0"/>
              <a:t> </a:t>
            </a:r>
            <a:r>
              <a:rPr lang="en-SG" sz="3200" dirty="0" smtClean="0"/>
              <a:t>    favorite weapon made from?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357430"/>
            <a:ext cx="3153427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: A Lily</a:t>
            </a:r>
          </a:p>
          <a:p>
            <a:endParaRPr lang="en-US" sz="2400" dirty="0"/>
          </a:p>
          <a:p>
            <a:r>
              <a:rPr lang="en-US" sz="2400" dirty="0" smtClean="0"/>
              <a:t>B : A Yellow Rose</a:t>
            </a:r>
          </a:p>
          <a:p>
            <a:endParaRPr lang="en-US" sz="2400" dirty="0"/>
          </a:p>
          <a:p>
            <a:r>
              <a:rPr lang="en-US" sz="2400" dirty="0" smtClean="0"/>
              <a:t>C : A Red Rose</a:t>
            </a:r>
          </a:p>
          <a:p>
            <a:endParaRPr lang="en-US" sz="2400" dirty="0"/>
          </a:p>
          <a:p>
            <a:r>
              <a:rPr lang="en-US" sz="2400" dirty="0" smtClean="0"/>
              <a:t>D : A </a:t>
            </a:r>
            <a:r>
              <a:rPr lang="en-SG" sz="2400" dirty="0" smtClean="0"/>
              <a:t>Cherry Blossom</a:t>
            </a:r>
            <a:endParaRPr lang="en-US" sz="2400" dirty="0"/>
          </a:p>
        </p:txBody>
      </p:sp>
      <p:sp>
        <p:nvSpPr>
          <p:cNvPr id="7" name="Flowchart: Connector 6">
            <a:hlinkClick r:id="rId3" action="ppaction://hlinksldjump"/>
          </p:cNvPr>
          <p:cNvSpPr/>
          <p:nvPr/>
        </p:nvSpPr>
        <p:spPr>
          <a:xfrm>
            <a:off x="928662" y="228599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lowchart: Connector 7">
            <a:hlinkClick r:id="rId3" action="ppaction://hlinksldjump"/>
          </p:cNvPr>
          <p:cNvSpPr/>
          <p:nvPr/>
        </p:nvSpPr>
        <p:spPr>
          <a:xfrm>
            <a:off x="928662" y="300037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>
            <a:hlinkClick r:id="rId4" action="ppaction://hlinksldjump"/>
          </p:cNvPr>
          <p:cNvSpPr/>
          <p:nvPr/>
        </p:nvSpPr>
        <p:spPr>
          <a:xfrm>
            <a:off x="928662" y="371475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>
            <a:hlinkClick r:id="rId3" action="ppaction://hlinksldjump"/>
          </p:cNvPr>
          <p:cNvSpPr/>
          <p:nvPr/>
        </p:nvSpPr>
        <p:spPr>
          <a:xfrm>
            <a:off x="928662" y="442913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ction Button: Forward or Next 10">
            <a:hlinkClick r:id="rId5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rId6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eginning 14">
            <a:hlinkClick r:id="rId6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9912" y="2714620"/>
            <a:ext cx="884408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SG" sz="4000" dirty="0" smtClean="0">
                <a:solidFill>
                  <a:srgbClr val="FF0000"/>
                </a:solidFill>
              </a:rPr>
              <a:t>CORRECT !!!!!!!!!!!! WELL DONE !!!!!!!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eginning 13">
            <a:hlinkClick r:id="rId5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33" y="2786058"/>
            <a:ext cx="867256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WRONG !!! PLEASE READ MORE 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eginning 13">
            <a:hlinkClick r:id="rId5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785794"/>
            <a:ext cx="7367723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pPr marL="514350" indent="-514350"/>
            <a:r>
              <a:rPr lang="en-SG" sz="3200" dirty="0"/>
              <a:t>3</a:t>
            </a:r>
            <a:r>
              <a:rPr lang="en-SG" sz="3200" dirty="0" smtClean="0"/>
              <a:t>. Initial D: How many members of the </a:t>
            </a:r>
          </a:p>
          <a:p>
            <a:pPr marL="514350" indent="-514350"/>
            <a:r>
              <a:rPr lang="en-SG" sz="3200" dirty="0"/>
              <a:t> </a:t>
            </a:r>
            <a:r>
              <a:rPr lang="en-SG" sz="3200" dirty="0" smtClean="0"/>
              <a:t>   Red Suns did Tak defeat?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357430"/>
            <a:ext cx="808235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: 6</a:t>
            </a:r>
          </a:p>
          <a:p>
            <a:endParaRPr lang="en-US" sz="2400" dirty="0"/>
          </a:p>
          <a:p>
            <a:r>
              <a:rPr lang="en-US" sz="2400" dirty="0" smtClean="0"/>
              <a:t>B : 2</a:t>
            </a:r>
          </a:p>
          <a:p>
            <a:endParaRPr lang="en-US" sz="2400" dirty="0"/>
          </a:p>
          <a:p>
            <a:r>
              <a:rPr lang="en-US" sz="2400" dirty="0" smtClean="0"/>
              <a:t>C : 3</a:t>
            </a:r>
          </a:p>
          <a:p>
            <a:endParaRPr lang="en-US" sz="2400" dirty="0"/>
          </a:p>
          <a:p>
            <a:r>
              <a:rPr lang="en-US" sz="2400" dirty="0" smtClean="0"/>
              <a:t>D : 4</a:t>
            </a:r>
            <a:endParaRPr lang="en-US" sz="2400" dirty="0"/>
          </a:p>
        </p:txBody>
      </p:sp>
      <p:sp>
        <p:nvSpPr>
          <p:cNvPr id="7" name="Flowchart: Connector 6">
            <a:hlinkClick r:id="rId3" action="ppaction://hlinksldjump"/>
          </p:cNvPr>
          <p:cNvSpPr/>
          <p:nvPr/>
        </p:nvSpPr>
        <p:spPr>
          <a:xfrm>
            <a:off x="928662" y="228599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lowchart: Connector 7">
            <a:hlinkClick r:id="rId4" action="ppaction://hlinksldjump"/>
          </p:cNvPr>
          <p:cNvSpPr/>
          <p:nvPr/>
        </p:nvSpPr>
        <p:spPr>
          <a:xfrm>
            <a:off x="928662" y="300037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>
            <a:hlinkClick r:id="rId3" action="ppaction://hlinksldjump"/>
          </p:cNvPr>
          <p:cNvSpPr/>
          <p:nvPr/>
        </p:nvSpPr>
        <p:spPr>
          <a:xfrm>
            <a:off x="928662" y="371475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>
            <a:hlinkClick r:id="rId3" action="ppaction://hlinksldjump"/>
          </p:cNvPr>
          <p:cNvSpPr/>
          <p:nvPr/>
        </p:nvSpPr>
        <p:spPr>
          <a:xfrm>
            <a:off x="928662" y="4429132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Action Button: Forward or Next 15">
            <a:hlinkClick r:id="rId5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rId6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Beginning 19">
            <a:hlinkClick r:id="rId7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tech_anime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9912" y="2714620"/>
            <a:ext cx="884408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en-SG" sz="4000" dirty="0" smtClean="0">
                <a:solidFill>
                  <a:srgbClr val="FF0000"/>
                </a:solidFill>
              </a:rPr>
              <a:t>CORRECT !!!!!!!!!!!! WELL DONE !!!!!!!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286644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001024" y="6429348"/>
            <a:ext cx="642942" cy="4286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643438" y="6429396"/>
            <a:ext cx="92869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6500826" y="6429396"/>
            <a:ext cx="71438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eginning 13">
            <a:hlinkClick r:id="rId5" action="ppaction://hlinksldjump" highlightClick="1"/>
          </p:cNvPr>
          <p:cNvSpPr/>
          <p:nvPr/>
        </p:nvSpPr>
        <p:spPr>
          <a:xfrm>
            <a:off x="5643570" y="6429396"/>
            <a:ext cx="785818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135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eclguest</dc:creator>
  <cp:lastModifiedBy>eclguest</cp:lastModifiedBy>
  <cp:revision>10</cp:revision>
  <dcterms:created xsi:type="dcterms:W3CDTF">2010-10-01T06:37:25Z</dcterms:created>
  <dcterms:modified xsi:type="dcterms:W3CDTF">2010-10-01T07:50:43Z</dcterms:modified>
</cp:coreProperties>
</file>