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05/05/2010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642918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/>
              <a:t>La condición física es necesaria para realizar cualquier</a:t>
            </a:r>
          </a:p>
          <a:p>
            <a:r>
              <a:rPr lang="es-ES" sz="2000" b="1" i="1" dirty="0" smtClean="0"/>
              <a:t>actividad, desde las cotidianas hasta las actividades deportivas.</a:t>
            </a:r>
          </a:p>
          <a:p>
            <a:r>
              <a:rPr lang="es-ES" sz="2000" b="1" i="1" dirty="0" smtClean="0"/>
              <a:t>No todas las personas poseen la misma condición física; ésta </a:t>
            </a:r>
            <a:r>
              <a:rPr lang="es-ES" sz="2000" b="1" i="1" dirty="0" smtClean="0"/>
              <a:t>está determinada </a:t>
            </a:r>
            <a:r>
              <a:rPr lang="es-ES" sz="2000" b="1" i="1" dirty="0" smtClean="0"/>
              <a:t>por las capacidades físicas. Es decir, la </a:t>
            </a:r>
            <a:r>
              <a:rPr lang="es-ES" sz="2000" b="1" i="1" dirty="0" smtClean="0"/>
              <a:t>condición física </a:t>
            </a:r>
            <a:r>
              <a:rPr lang="es-ES" sz="2000" b="1" i="1" dirty="0" smtClean="0"/>
              <a:t>está formada por las capacidades físicas, éstas son la base, </a:t>
            </a:r>
            <a:r>
              <a:rPr lang="es-ES" sz="2000" b="1" i="1" dirty="0" smtClean="0"/>
              <a:t>el soporte</a:t>
            </a:r>
            <a:r>
              <a:rPr lang="es-ES" sz="2000" b="1" i="1" dirty="0" smtClean="0"/>
              <a:t>.</a:t>
            </a:r>
            <a:endParaRPr lang="es-ES" sz="2000" b="1" i="1" dirty="0"/>
          </a:p>
        </p:txBody>
      </p:sp>
      <p:pic>
        <p:nvPicPr>
          <p:cNvPr id="1028" name="Picture 4" descr="http://lapingoleta.com/dibuweb/cf/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428868"/>
            <a:ext cx="2938460" cy="2097687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571472" y="4611231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u="sng" dirty="0" smtClean="0">
                <a:solidFill>
                  <a:schemeClr val="bg1"/>
                </a:solidFill>
              </a:rPr>
              <a:t>La condición física es la capacidad de realizar trabajo diario con vigor </a:t>
            </a:r>
            <a:r>
              <a:rPr lang="es-ES" sz="2000" b="1" i="1" u="sng" dirty="0" smtClean="0">
                <a:solidFill>
                  <a:schemeClr val="bg1"/>
                </a:solidFill>
              </a:rPr>
              <a:t>y efectividad </a:t>
            </a:r>
            <a:r>
              <a:rPr lang="es-ES" sz="2000" b="1" i="1" u="sng" dirty="0" smtClean="0">
                <a:solidFill>
                  <a:schemeClr val="bg1"/>
                </a:solidFill>
              </a:rPr>
              <a:t>retardando la aparición de la fatiga o cansancio y previniendo </a:t>
            </a:r>
            <a:r>
              <a:rPr lang="es-ES" sz="2000" b="1" i="1" u="sng" dirty="0" smtClean="0">
                <a:solidFill>
                  <a:schemeClr val="bg1"/>
                </a:solidFill>
              </a:rPr>
              <a:t>la aparición </a:t>
            </a:r>
            <a:r>
              <a:rPr lang="es-ES" sz="2000" b="1" i="1" u="sng" dirty="0" smtClean="0">
                <a:solidFill>
                  <a:schemeClr val="bg1"/>
                </a:solidFill>
              </a:rPr>
              <a:t>de lesiones.</a:t>
            </a:r>
          </a:p>
          <a:p>
            <a:r>
              <a:rPr lang="es-ES" sz="2000" b="1" dirty="0" smtClean="0"/>
              <a:t>Viene determinada por el nivel que tenemos de las diferentes </a:t>
            </a:r>
            <a:r>
              <a:rPr lang="es-ES" sz="2000" b="1" dirty="0" smtClean="0"/>
              <a:t>capacidades físicas </a:t>
            </a:r>
            <a:r>
              <a:rPr lang="es-ES" sz="2000" b="1" dirty="0" smtClean="0"/>
              <a:t>básicas, que como sabemos son cuatro: resistencia, fuerza, flexibilidad </a:t>
            </a:r>
            <a:r>
              <a:rPr lang="es-ES" sz="2000" b="1" dirty="0" smtClean="0"/>
              <a:t>y velocidad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MANOLO JIMENEZ</cp:lastModifiedBy>
  <cp:revision>1</cp:revision>
  <dcterms:modified xsi:type="dcterms:W3CDTF">2010-05-05T22:15:25Z</dcterms:modified>
</cp:coreProperties>
</file>