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C483641-4E9F-4C7A-9602-D2479BEE600A}" type="datetimeFigureOut">
              <a:rPr lang="es-VE" smtClean="0"/>
              <a:pPr/>
              <a:t>22/07/2012</a:t>
            </a:fld>
            <a:endParaRPr lang="es-V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V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59055D-5E36-47DF-A704-1678BFDA8B1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641-4E9F-4C7A-9602-D2479BEE600A}" type="datetimeFigureOut">
              <a:rPr lang="es-VE" smtClean="0"/>
              <a:pPr/>
              <a:t>22/07/2012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055D-5E36-47DF-A704-1678BFDA8B1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641-4E9F-4C7A-9602-D2479BEE600A}" type="datetimeFigureOut">
              <a:rPr lang="es-VE" smtClean="0"/>
              <a:pPr/>
              <a:t>22/07/2012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055D-5E36-47DF-A704-1678BFDA8B1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641-4E9F-4C7A-9602-D2479BEE600A}" type="datetimeFigureOut">
              <a:rPr lang="es-VE" smtClean="0"/>
              <a:pPr/>
              <a:t>22/07/2012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055D-5E36-47DF-A704-1678BFDA8B1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641-4E9F-4C7A-9602-D2479BEE600A}" type="datetimeFigureOut">
              <a:rPr lang="es-VE" smtClean="0"/>
              <a:pPr/>
              <a:t>22/07/2012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055D-5E36-47DF-A704-1678BFDA8B1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641-4E9F-4C7A-9602-D2479BEE600A}" type="datetimeFigureOut">
              <a:rPr lang="es-VE" smtClean="0"/>
              <a:pPr/>
              <a:t>22/07/2012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055D-5E36-47DF-A704-1678BFDA8B1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483641-4E9F-4C7A-9602-D2479BEE600A}" type="datetimeFigureOut">
              <a:rPr lang="es-VE" smtClean="0"/>
              <a:pPr/>
              <a:t>22/07/2012</a:t>
            </a:fld>
            <a:endParaRPr lang="es-VE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59055D-5E36-47DF-A704-1678BFDA8B1F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C483641-4E9F-4C7A-9602-D2479BEE600A}" type="datetimeFigureOut">
              <a:rPr lang="es-VE" smtClean="0"/>
              <a:pPr/>
              <a:t>22/07/2012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559055D-5E36-47DF-A704-1678BFDA8B1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641-4E9F-4C7A-9602-D2479BEE600A}" type="datetimeFigureOut">
              <a:rPr lang="es-VE" smtClean="0"/>
              <a:pPr/>
              <a:t>22/07/2012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055D-5E36-47DF-A704-1678BFDA8B1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641-4E9F-4C7A-9602-D2479BEE600A}" type="datetimeFigureOut">
              <a:rPr lang="es-VE" smtClean="0"/>
              <a:pPr/>
              <a:t>22/07/2012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055D-5E36-47DF-A704-1678BFDA8B1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641-4E9F-4C7A-9602-D2479BEE600A}" type="datetimeFigureOut">
              <a:rPr lang="es-VE" smtClean="0"/>
              <a:pPr/>
              <a:t>22/07/2012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055D-5E36-47DF-A704-1678BFDA8B1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C483641-4E9F-4C7A-9602-D2479BEE600A}" type="datetimeFigureOut">
              <a:rPr lang="es-VE" smtClean="0"/>
              <a:pPr/>
              <a:t>22/07/2012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V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59055D-5E36-47DF-A704-1678BFDA8B1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VE" dirty="0" smtClean="0"/>
              <a:t>¿Cómo registrarse en </a:t>
            </a:r>
            <a:r>
              <a:rPr lang="es-VE" dirty="0" err="1" smtClean="0"/>
              <a:t>SlideShare</a:t>
            </a:r>
            <a:r>
              <a:rPr lang="es-VE" dirty="0" smtClean="0"/>
              <a:t>?</a:t>
            </a:r>
            <a:endParaRPr lang="es-VE" dirty="0"/>
          </a:p>
        </p:txBody>
      </p:sp>
      <p:sp>
        <p:nvSpPr>
          <p:cNvPr id="4" name="3 CuadroTexto"/>
          <p:cNvSpPr txBox="1"/>
          <p:nvPr/>
        </p:nvSpPr>
        <p:spPr>
          <a:xfrm>
            <a:off x="285720" y="4071942"/>
            <a:ext cx="500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i="1" dirty="0" smtClean="0">
                <a:solidFill>
                  <a:schemeClr val="bg2">
                    <a:lumMod val="50000"/>
                  </a:schemeClr>
                </a:solidFill>
              </a:rPr>
              <a:t>Introduciéndose en </a:t>
            </a:r>
            <a:r>
              <a:rPr lang="es-VE" i="1" dirty="0" err="1" smtClean="0">
                <a:solidFill>
                  <a:schemeClr val="bg2">
                    <a:lumMod val="50000"/>
                  </a:schemeClr>
                </a:solidFill>
              </a:rPr>
              <a:t>SlideShare</a:t>
            </a:r>
            <a:r>
              <a:rPr lang="es-VE" i="1" dirty="0" smtClean="0">
                <a:solidFill>
                  <a:schemeClr val="bg2">
                    <a:lumMod val="50000"/>
                  </a:schemeClr>
                </a:solidFill>
              </a:rPr>
              <a:t>…</a:t>
            </a:r>
            <a:endParaRPr lang="es-VE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s-VE" i="1" dirty="0" smtClean="0"/>
              <a:t>Pasos a seguir…</a:t>
            </a:r>
            <a:endParaRPr lang="es-VE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785786" y="1857364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000" dirty="0" smtClean="0"/>
              <a:t>Como primer paso hay que registrarse en la página de </a:t>
            </a:r>
            <a:r>
              <a:rPr lang="es-VE" sz="2000" dirty="0" err="1" smtClean="0"/>
              <a:t>SlideShare</a:t>
            </a:r>
            <a:r>
              <a:rPr lang="es-VE" sz="2000" dirty="0" smtClean="0"/>
              <a:t>. </a:t>
            </a:r>
            <a:endParaRPr lang="es-VE" sz="2000" dirty="0"/>
          </a:p>
        </p:txBody>
      </p:sp>
      <p:sp>
        <p:nvSpPr>
          <p:cNvPr id="5" name="4 Rectángulo"/>
          <p:cNvSpPr/>
          <p:nvPr/>
        </p:nvSpPr>
        <p:spPr>
          <a:xfrm>
            <a:off x="1142976" y="2285992"/>
            <a:ext cx="3977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dirty="0" smtClean="0"/>
              <a:t>Ingresar al sitio: </a:t>
            </a:r>
            <a:r>
              <a:rPr lang="es-VE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www.slideshare.net</a:t>
            </a:r>
            <a:endParaRPr lang="es-VE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LuisFernando\Desktop\img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000372"/>
            <a:ext cx="6243235" cy="3679255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1142976" y="2600262"/>
            <a:ext cx="72152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000" dirty="0" smtClean="0"/>
              <a:t>Se abrirá una página como la siguiente imagen, ir a </a:t>
            </a:r>
            <a:r>
              <a:rPr lang="es-VE" sz="2000" b="1" dirty="0" err="1" smtClean="0"/>
              <a:t>Sing</a:t>
            </a:r>
            <a:r>
              <a:rPr lang="es-VE" sz="2000" b="1" dirty="0" smtClean="0"/>
              <a:t> up</a:t>
            </a:r>
            <a:endParaRPr lang="es-VE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LuisFernando\Desktop\img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788644"/>
            <a:ext cx="6338896" cy="4783628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357158" y="928670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000" dirty="0" smtClean="0"/>
              <a:t>Se abrirá una nueva página donde deberá completar los datos que se solicitan. </a:t>
            </a:r>
            <a:endParaRPr lang="es-VE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57158" y="1928802"/>
            <a:ext cx="20002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Nombre de Usuario*</a:t>
            </a:r>
          </a:p>
          <a:p>
            <a:endParaRPr lang="es-VE" dirty="0"/>
          </a:p>
          <a:p>
            <a:r>
              <a:rPr lang="es-VE" dirty="0" smtClean="0"/>
              <a:t>Correo Electrónico*</a:t>
            </a:r>
          </a:p>
          <a:p>
            <a:endParaRPr lang="es-VE" dirty="0"/>
          </a:p>
          <a:p>
            <a:r>
              <a:rPr lang="es-VE" dirty="0" smtClean="0"/>
              <a:t>Contraseña*</a:t>
            </a:r>
          </a:p>
          <a:p>
            <a:endParaRPr lang="es-VE" dirty="0"/>
          </a:p>
          <a:p>
            <a:r>
              <a:rPr lang="es-VE" dirty="0" smtClean="0"/>
              <a:t>Confirmar contraseña</a:t>
            </a:r>
          </a:p>
          <a:p>
            <a:endParaRPr lang="es-VE" dirty="0"/>
          </a:p>
          <a:p>
            <a:r>
              <a:rPr lang="es-VE" dirty="0" smtClean="0"/>
              <a:t>Tipo de cuenta*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0034" y="1357298"/>
            <a:ext cx="8358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000" dirty="0" smtClean="0"/>
              <a:t>Se abrirá una nueva página para seguir procesando los datos, como se muestra a continuación: Requerimientos para la suscripción </a:t>
            </a:r>
            <a:endParaRPr lang="es-VE" sz="2000" dirty="0"/>
          </a:p>
        </p:txBody>
      </p:sp>
      <p:pic>
        <p:nvPicPr>
          <p:cNvPr id="3074" name="Picture 2" descr="C:\Users\LuisFernando\Desktop\img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9177973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0034" y="2000240"/>
            <a:ext cx="79296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000" dirty="0" smtClean="0"/>
              <a:t>De esta manera termina </a:t>
            </a:r>
            <a:r>
              <a:rPr lang="es-VE" sz="2000" dirty="0" smtClean="0"/>
              <a:t>el registro. Vaya </a:t>
            </a:r>
            <a:r>
              <a:rPr lang="es-VE" sz="2000" dirty="0" smtClean="0"/>
              <a:t>y abra su correo, donde recibirá un e-mail de </a:t>
            </a:r>
            <a:r>
              <a:rPr lang="es-VE" sz="2000" dirty="0" err="1" smtClean="0"/>
              <a:t>SlideShare</a:t>
            </a:r>
            <a:r>
              <a:rPr lang="es-VE" sz="2000" dirty="0" smtClean="0"/>
              <a:t> para que confirme la inscripción haciendo clic en el hipervínculo que le envían en el cuerpo del mail.</a:t>
            </a:r>
            <a:endParaRPr lang="es-VE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3286124"/>
            <a:ext cx="8643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2000" dirty="0" smtClean="0"/>
              <a:t>Cumplidos todos los pasos estará habilitado el servicio, para subir las presentaciones que desee, e incluso incorporarlas en otras herramientas de la Web, como blogs o wikis… Para sus trabajos u otras empresas,</a:t>
            </a:r>
            <a:endParaRPr lang="es-VE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928662" y="1285860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 del paso…</a:t>
            </a:r>
            <a:endParaRPr lang="es-VE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928926" y="6211669"/>
            <a:ext cx="6215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http://coleccion.educ.ar/coleccion/CD26/datos/recursos/tutorial_slideshare.pdf</a:t>
            </a:r>
            <a:endParaRPr lang="es-VE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</TotalTime>
  <Words>177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Urbano</vt:lpstr>
      <vt:lpstr>¿Cómo registrarse en SlideShare?</vt:lpstr>
      <vt:lpstr>Pasos a seguir…</vt:lpstr>
      <vt:lpstr>Diapositiva 3</vt:lpstr>
      <vt:lpstr>Diapositiva 4</vt:lpstr>
      <vt:lpstr>Diapositiva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registrarse en SlideShare?</dc:title>
  <dc:creator>Luis Fernando Bello</dc:creator>
  <cp:lastModifiedBy>Luis Fernando Bello</cp:lastModifiedBy>
  <cp:revision>11</cp:revision>
  <dcterms:created xsi:type="dcterms:W3CDTF">2012-07-19T04:41:19Z</dcterms:created>
  <dcterms:modified xsi:type="dcterms:W3CDTF">2012-07-22T05:52:18Z</dcterms:modified>
</cp:coreProperties>
</file>