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handoutMasterIdLst>
    <p:handoutMasterId r:id="rId3"/>
  </p:handoutMasterIdLst>
  <p:sldIdLst>
    <p:sldId id="268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3333FF"/>
    <a:srgbClr val="E8E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4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8CEE-B9D9-4439-976D-8FD59F3AF97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5371B-E5A6-4BE6-8A37-38602E1A2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924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8F83D0D-E484-4CA2-BC39-BBB07BB4B6B6}" type="datetimeFigureOut">
              <a:rPr lang="en-US" smtClean="0"/>
              <a:t>12/1/2012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0A472F6-9FED-4FAD-ADF2-3E3D26F7D7B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b="1" dirty="0"/>
              <a:t> </a:t>
            </a:r>
            <a:r>
              <a:rPr lang="en-US" b="1" dirty="0" smtClean="0"/>
              <a:t>   Comparing Research Methods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6200" y="1589315"/>
            <a:ext cx="2971800" cy="52629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Experimental</a:t>
            </a:r>
          </a:p>
          <a:p>
            <a:endParaRPr lang="en-US" sz="800" dirty="0"/>
          </a:p>
          <a:p>
            <a:r>
              <a:rPr lang="en-US" sz="2400" u="sng" dirty="0"/>
              <a:t>Advantage</a:t>
            </a:r>
            <a:r>
              <a:rPr lang="en-US" sz="2400" dirty="0"/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/>
              <a:t>Testing causal relationships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400" u="sng" dirty="0" smtClean="0"/>
          </a:p>
          <a:p>
            <a:endParaRPr lang="en-US" sz="2400" u="sng" dirty="0"/>
          </a:p>
          <a:p>
            <a:endParaRPr lang="en-US" sz="2400" u="sng" dirty="0" smtClean="0"/>
          </a:p>
          <a:p>
            <a:endParaRPr lang="en-US" sz="2400" u="sng" dirty="0" smtClean="0"/>
          </a:p>
          <a:p>
            <a:r>
              <a:rPr lang="en-US" sz="2400" u="sng" dirty="0" smtClean="0"/>
              <a:t>Disadvantage</a:t>
            </a:r>
            <a:r>
              <a:rPr lang="en-US" sz="2400" dirty="0"/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/>
              <a:t>Often includes deception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/>
              <a:t>Difficult to isolate variables </a:t>
            </a:r>
            <a:endParaRPr lang="en-US" sz="20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3124200" y="1589315"/>
            <a:ext cx="2895600" cy="50783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Quantitative -Survey</a:t>
            </a:r>
            <a:endParaRPr lang="en-US" sz="2400" b="1" dirty="0"/>
          </a:p>
          <a:p>
            <a:endParaRPr lang="en-US" sz="800" dirty="0"/>
          </a:p>
          <a:p>
            <a:r>
              <a:rPr lang="en-US" sz="2400" u="sng" dirty="0"/>
              <a:t>Advantage</a:t>
            </a:r>
            <a:r>
              <a:rPr lang="en-US" sz="2400" dirty="0"/>
              <a:t>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Ability to survey large groups </a:t>
            </a:r>
            <a:r>
              <a:rPr lang="en-US" sz="2000" dirty="0" smtClean="0"/>
              <a:t>economically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Strong </a:t>
            </a:r>
            <a:r>
              <a:rPr lang="en-US" sz="2000" dirty="0"/>
              <a:t>on reliability</a:t>
            </a:r>
          </a:p>
          <a:p>
            <a:endParaRPr lang="en-US" sz="2000" dirty="0"/>
          </a:p>
          <a:p>
            <a:endParaRPr lang="en-US" sz="2400" u="sng" dirty="0" smtClean="0"/>
          </a:p>
          <a:p>
            <a:endParaRPr lang="en-US" sz="2400" u="sng" dirty="0"/>
          </a:p>
          <a:p>
            <a:endParaRPr lang="en-US" sz="2400" u="sng" dirty="0" smtClean="0"/>
          </a:p>
          <a:p>
            <a:endParaRPr lang="en-US" sz="1200" u="sng" dirty="0" smtClean="0"/>
          </a:p>
          <a:p>
            <a:r>
              <a:rPr lang="en-US" sz="2400" u="sng" dirty="0" smtClean="0"/>
              <a:t>Disadvantage</a:t>
            </a:r>
            <a:r>
              <a:rPr lang="en-US" sz="2400" dirty="0"/>
              <a:t>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Potential to be </a:t>
            </a:r>
            <a:r>
              <a:rPr lang="en-US" sz="2000" dirty="0" smtClean="0"/>
              <a:t>superficial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Potential to be inflexible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Weak </a:t>
            </a:r>
            <a:r>
              <a:rPr lang="en-US" sz="2000" dirty="0"/>
              <a:t>on validity </a:t>
            </a:r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Lower return rates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6096000" y="1589315"/>
            <a:ext cx="2971800" cy="53091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Qualitative</a:t>
            </a:r>
          </a:p>
          <a:p>
            <a:endParaRPr lang="en-US" sz="400" b="1" dirty="0"/>
          </a:p>
          <a:p>
            <a:r>
              <a:rPr lang="en-US" sz="2400" u="sng" dirty="0"/>
              <a:t>Advantage</a:t>
            </a:r>
            <a:r>
              <a:rPr lang="en-US" sz="2400" dirty="0"/>
              <a:t>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Focus group is somewhat systematic like a </a:t>
            </a:r>
            <a:r>
              <a:rPr lang="en-US" sz="2000" dirty="0" smtClean="0"/>
              <a:t>survey but flexible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High </a:t>
            </a:r>
            <a:r>
              <a:rPr lang="en-US" sz="2000" dirty="0"/>
              <a:t>face validity, captures real-life data, </a:t>
            </a:r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helps </a:t>
            </a:r>
            <a:r>
              <a:rPr lang="en-US" sz="2000" dirty="0"/>
              <a:t>generate subsequent survey </a:t>
            </a:r>
            <a:r>
              <a:rPr lang="en-US" sz="2000" dirty="0" smtClean="0"/>
              <a:t>questionnaires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Speedy results</a:t>
            </a:r>
          </a:p>
          <a:p>
            <a:endParaRPr lang="en-US" sz="1100" u="sng" dirty="0" smtClean="0"/>
          </a:p>
          <a:p>
            <a:r>
              <a:rPr lang="en-US" sz="2400" u="sng" dirty="0" smtClean="0"/>
              <a:t>Disadvantage</a:t>
            </a:r>
            <a:r>
              <a:rPr lang="en-US" sz="2400" dirty="0"/>
              <a:t>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Skilled </a:t>
            </a:r>
            <a:r>
              <a:rPr lang="en-US" sz="2000" dirty="0" smtClean="0"/>
              <a:t>moderators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amassing students </a:t>
            </a:r>
            <a:r>
              <a:rPr lang="en-US" sz="2000" dirty="0"/>
              <a:t>and </a:t>
            </a:r>
            <a:r>
              <a:rPr lang="en-US" sz="2000" dirty="0" smtClean="0"/>
              <a:t>locations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D</a:t>
            </a:r>
            <a:r>
              <a:rPr lang="en-US" sz="2000" dirty="0" smtClean="0"/>
              <a:t>ifficult to analyze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66991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285</TotalTime>
  <Words>88</Words>
  <Application>Microsoft Office PowerPoint</Application>
  <PresentationFormat>On-screen Show (4:3)</PresentationFormat>
  <Paragraphs>41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Equity</vt:lpstr>
      <vt:lpstr>    Comparing Research Methods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Contemporary Research Design A fresh look at new and traditional educational issues</dc:title>
  <dc:creator>jofitch</dc:creator>
  <cp:lastModifiedBy>jofitch</cp:lastModifiedBy>
  <cp:revision>28</cp:revision>
  <dcterms:created xsi:type="dcterms:W3CDTF">2012-11-30T01:10:40Z</dcterms:created>
  <dcterms:modified xsi:type="dcterms:W3CDTF">2012-12-02T02:54:46Z</dcterms:modified>
</cp:coreProperties>
</file>