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F83D0D-E484-4CA2-BC39-BBB07BB4B6B6}" type="datetimeFigureOut">
              <a:rPr lang="en-US" smtClean="0"/>
              <a:t>11/29/2012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power-point-templates.com/wp-content/uploads/2011/04/1137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189976" cy="23536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Contemporary Research Design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fresh look at new and traditional </a:t>
            </a:r>
            <a:r>
              <a:rPr lang="en-US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educational </a:t>
            </a: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Jolene Fitch, Brian Hart, </a:t>
            </a:r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and Elijah Carter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1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the Research Design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Literature Review and Conceptual Framework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Method of Structured Inquiry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Sampling Plan and Frame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Review of Goals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29999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36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Contemporary Research Design A fresh look at new and traditional educational issues </vt:lpstr>
      <vt:lpstr>Introduction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Research Design A fresh look at new and traditional educational issues</dc:title>
  <dc:creator>jofitch</dc:creator>
  <cp:lastModifiedBy>jofitch</cp:lastModifiedBy>
  <cp:revision>4</cp:revision>
  <dcterms:created xsi:type="dcterms:W3CDTF">2012-11-30T01:10:40Z</dcterms:created>
  <dcterms:modified xsi:type="dcterms:W3CDTF">2012-11-30T01:51:09Z</dcterms:modified>
</cp:coreProperties>
</file>