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21/09/2012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187624" y="1340768"/>
          <a:ext cx="7098987" cy="3246567"/>
        </p:xfrm>
        <a:graphic>
          <a:graphicData uri="http://schemas.openxmlformats.org/drawingml/2006/table">
            <a:tbl>
              <a:tblPr/>
              <a:tblGrid>
                <a:gridCol w="2551619"/>
                <a:gridCol w="4547368"/>
              </a:tblGrid>
              <a:tr h="2630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1" dirty="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Edad de comienzo</a:t>
                      </a:r>
                      <a:endParaRPr lang="es-CL" sz="2400" dirty="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600" b="1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Tipo de Compromiso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0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1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1er Trimestre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Virilización incompleta </a:t>
                      </a:r>
                      <a:r>
                        <a:rPr lang="es-CL" sz="160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  <a:sym typeface="Wingdings"/>
                        </a:rPr>
                        <a:t></a:t>
                      </a:r>
                      <a:r>
                        <a:rPr lang="es-CL" sz="160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 genitales ambiguos.</a:t>
                      </a:r>
                      <a:r>
                        <a:rPr lang="es-CL" sz="140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526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1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3er Trimestre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Micropene (hay desarrollo del escroto y las estructuras, pero estas son de menor tamaño), criptorquidia.</a:t>
                      </a:r>
                      <a:r>
                        <a:rPr lang="es-CL" sz="140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9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1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Pre-Pubertad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Pubertad incompleta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Hábito eunucoidal (castrados)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60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Voz infantil (no se engruesan las cuerdas vocales)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789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CL" sz="1600" b="1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Post-Pubertad</a:t>
                      </a:r>
                      <a:endParaRPr lang="es-CL" sz="240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600" dirty="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No hay </a:t>
                      </a:r>
                      <a:r>
                        <a:rPr lang="es-CL" sz="1600" dirty="0" err="1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enucoidismo</a:t>
                      </a:r>
                      <a:r>
                        <a:rPr lang="es-CL" sz="1400" dirty="0">
                          <a:solidFill>
                            <a:srgbClr val="31849B"/>
                          </a:solidFill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s-CL" sz="2400" dirty="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600" dirty="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Pene tamaño normal</a:t>
                      </a:r>
                      <a:endParaRPr lang="es-CL" sz="2400" dirty="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s-CL" sz="1600" dirty="0">
                          <a:solidFill>
                            <a:srgbClr val="31849B"/>
                          </a:solidFill>
                          <a:latin typeface="Verdana"/>
                          <a:ea typeface="Calibri"/>
                          <a:cs typeface="Times New Roman"/>
                        </a:rPr>
                        <a:t>Voz ronca</a:t>
                      </a:r>
                      <a:endParaRPr lang="es-CL" sz="2400" dirty="0">
                        <a:solidFill>
                          <a:srgbClr val="31849B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Andrés</dc:creator>
  <cp:lastModifiedBy>Andrés</cp:lastModifiedBy>
  <cp:revision>1</cp:revision>
  <dcterms:created xsi:type="dcterms:W3CDTF">2012-09-21T13:34:23Z</dcterms:created>
  <dcterms:modified xsi:type="dcterms:W3CDTF">2012-09-21T13:36:20Z</dcterms:modified>
</cp:coreProperties>
</file>