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4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100E0-3C6C-8E45-A752-E7EB120AF8D5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5D967-CB00-8544-BBFC-9127F3BC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5D967-CB00-8544-BBFC-9127F3BC4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2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EdSq2HB7jq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XtvshMwnBu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 it up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1399" r="21399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 steps to proper condom 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7934" y="6384837"/>
            <a:ext cx="4775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from: </a:t>
            </a:r>
            <a:r>
              <a:rPr lang="en-US" sz="1050" dirty="0" err="1" smtClean="0"/>
              <a:t>www.nysyouth.net</a:t>
            </a:r>
            <a:endParaRPr lang="en-US" sz="1050" dirty="0" smtClean="0"/>
          </a:p>
          <a:p>
            <a:r>
              <a:rPr lang="en-US" sz="1050" dirty="0" smtClean="0"/>
              <a:t>Information from</a:t>
            </a:r>
            <a:r>
              <a:rPr lang="en-US" sz="1050" dirty="0"/>
              <a:t>: </a:t>
            </a:r>
            <a:r>
              <a:rPr lang="en-US" sz="1050" dirty="0" err="1" smtClean="0"/>
              <a:t>health.columbia.edu</a:t>
            </a:r>
            <a:r>
              <a:rPr lang="en-US" sz="1050" dirty="0"/>
              <a:t>/topics/sexual-health/safer-sex</a:t>
            </a:r>
          </a:p>
        </p:txBody>
      </p:sp>
    </p:spTree>
    <p:extLst>
      <p:ext uri="{BB962C8B-B14F-4D97-AF65-F5344CB8AC3E}">
        <p14:creationId xmlns:p14="http://schemas.microsoft.com/office/powerpoint/2010/main" val="188070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Gently guide air bubbles out of </a:t>
            </a:r>
            <a:r>
              <a:rPr lang="en-US" sz="4800" dirty="0" smtClean="0"/>
              <a:t>condom.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00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Step 9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511" r="95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 </a:t>
            </a:r>
            <a:r>
              <a:rPr lang="en-US" sz="4400" dirty="0" smtClean="0"/>
              <a:t>lube - friction </a:t>
            </a:r>
            <a:r>
              <a:rPr lang="en-US" sz="4400" dirty="0"/>
              <a:t>can break a </a:t>
            </a:r>
            <a:r>
              <a:rPr lang="en-US" sz="4400" dirty="0" smtClean="0"/>
              <a:t>condom.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671733" y="6419334"/>
            <a:ext cx="22188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from:  </a:t>
            </a:r>
            <a:r>
              <a:rPr lang="en-US" sz="1050" dirty="0" err="1" smtClean="0"/>
              <a:t>www.amazon.com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0683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1" r="14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Enjoy </a:t>
            </a:r>
            <a:r>
              <a:rPr lang="en-US" sz="7200" dirty="0"/>
              <a:t>the </a:t>
            </a:r>
            <a:r>
              <a:rPr lang="en-US" sz="7200" dirty="0" smtClean="0"/>
              <a:t>action!</a:t>
            </a:r>
            <a:endParaRPr lang="en-US" sz="7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Step 10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231466" y="6477042"/>
            <a:ext cx="270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</a:t>
            </a:r>
            <a:r>
              <a:rPr lang="en-US" sz="1050" dirty="0" err="1" smtClean="0"/>
              <a:t>from:www.estranchbeacon.com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1838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Hold base of condom while pulling </a:t>
            </a:r>
            <a:r>
              <a:rPr lang="en-US" sz="4800" dirty="0" smtClean="0"/>
              <a:t>out.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185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22" r="25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Remove and throw in trash, do not </a:t>
            </a:r>
            <a:r>
              <a:rPr lang="en-US" sz="4400" dirty="0" smtClean="0"/>
              <a:t>flush.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Step 12</a:t>
            </a:r>
            <a:endParaRPr lang="en-US" sz="4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3527" r="3527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6467281" y="6387352"/>
            <a:ext cx="2281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from: </a:t>
            </a:r>
            <a:r>
              <a:rPr lang="en-US" sz="1050" dirty="0" err="1" smtClean="0"/>
              <a:t>www.health.qld.gov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0731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 Watch the Planned Parenthood Video 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2732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Condoms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3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Consent and foreplay precede </a:t>
            </a:r>
            <a:r>
              <a:rPr lang="en-US" sz="6000" dirty="0" smtClean="0"/>
              <a:t>action.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4846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Step 2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23115" r="2311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Check expiration date on </a:t>
            </a:r>
            <a:r>
              <a:rPr lang="en-US" sz="4800" dirty="0" smtClean="0"/>
              <a:t>condom.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409266" y="6341659"/>
            <a:ext cx="2353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from: </a:t>
            </a:r>
            <a:r>
              <a:rPr lang="en-US" sz="1050" dirty="0" err="1" smtClean="0"/>
              <a:t>www.std.about.com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86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Step 3</a:t>
            </a:r>
            <a:endParaRPr lang="en-US" sz="6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523" r="2152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Pillow </a:t>
            </a:r>
            <a:r>
              <a:rPr lang="en-US" sz="5400" dirty="0" smtClean="0"/>
              <a:t>test - does </a:t>
            </a:r>
            <a:r>
              <a:rPr lang="en-US" sz="5400" dirty="0"/>
              <a:t>air stay in the package?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9200" y="6492577"/>
            <a:ext cx="2582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</a:t>
            </a:r>
            <a:r>
              <a:rPr lang="en-US" sz="1050" dirty="0" err="1" smtClean="0"/>
              <a:t>from:www.rubbersbymail.com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7810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303" r="233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Tear open </a:t>
            </a:r>
            <a:r>
              <a:rPr lang="en-US" sz="5400" dirty="0" smtClean="0"/>
              <a:t>carefully - not </a:t>
            </a:r>
            <a:r>
              <a:rPr lang="en-US" sz="5400" dirty="0"/>
              <a:t>with your </a:t>
            </a:r>
            <a:r>
              <a:rPr lang="en-US" sz="5400" dirty="0" smtClean="0"/>
              <a:t>teeth!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442428" y="6387352"/>
            <a:ext cx="27015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from: </a:t>
            </a:r>
            <a:r>
              <a:rPr lang="en-US" sz="1050" dirty="0" err="1" smtClean="0"/>
              <a:t>www.genderwellness.com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534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03" r="1440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Add a drop of lube inside condom for added </a:t>
            </a:r>
            <a:r>
              <a:rPr lang="en-US" sz="4000" dirty="0" smtClean="0"/>
              <a:t>pleasure.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365765" y="6434750"/>
            <a:ext cx="25084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from: </a:t>
            </a:r>
            <a:r>
              <a:rPr lang="en-US" sz="1050" dirty="0" err="1" smtClean="0"/>
              <a:t>www.condomunity.com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9973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Step 6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8837" b="883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2743200"/>
            <a:ext cx="3429000" cy="3169025"/>
          </a:xfrm>
        </p:spPr>
        <p:txBody>
          <a:bodyPr>
            <a:noAutofit/>
          </a:bodyPr>
          <a:lstStyle/>
          <a:p>
            <a:r>
              <a:rPr lang="en-US" sz="5400" dirty="0"/>
              <a:t>Pinch tip to leave room for </a:t>
            </a:r>
            <a:r>
              <a:rPr lang="en-US" sz="5400" dirty="0" smtClean="0"/>
              <a:t>ejaculate.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1" y="6510825"/>
            <a:ext cx="1951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from: </a:t>
            </a:r>
            <a:r>
              <a:rPr lang="en-US" sz="1050" dirty="0" err="1" smtClean="0"/>
              <a:t>www.avert.org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8304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Step 7</a:t>
            </a:r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516" r="651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Roll condom to base of penis or </a:t>
            </a:r>
            <a:r>
              <a:rPr lang="en-US" sz="4800" dirty="0" smtClean="0"/>
              <a:t>object.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4982269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200</TotalTime>
  <Words>185</Words>
  <Application>Microsoft Macintosh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Sky</vt:lpstr>
      <vt:lpstr>Wrap it up</vt:lpstr>
      <vt:lpstr>Condoms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Step 11</vt:lpstr>
      <vt:lpstr>Step 12</vt:lpstr>
      <vt:lpstr> Watch the Planned Parenthood Video 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 it up</dc:title>
  <dc:creator>Rajika Reed</dc:creator>
  <cp:lastModifiedBy>Rajika Reed</cp:lastModifiedBy>
  <cp:revision>12</cp:revision>
  <dcterms:created xsi:type="dcterms:W3CDTF">2013-03-20T15:09:30Z</dcterms:created>
  <dcterms:modified xsi:type="dcterms:W3CDTF">2013-03-20T18:40:02Z</dcterms:modified>
</cp:coreProperties>
</file>