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9144000" cy="6858000" type="screen4x3"/>
  <p:notesSz cx="6858000" cy="9144000"/>
  <p:defaultTextStyle>
    <a:defPPr>
      <a:defRPr lang="et-E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DD6BFDAE-0711-42A1-AE93-C6A89A1707AF}" type="datetimeFigureOut">
              <a:rPr lang="et-EE" smtClean="0"/>
              <a:pPr/>
              <a:t>27.05.2013</a:t>
            </a:fld>
            <a:endParaRPr lang="et-EE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t-EE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D9D70521-8BAF-4CBF-A1DD-E5F0B0A183E5}" type="slidenum">
              <a:rPr lang="et-EE" smtClean="0"/>
              <a:pPr/>
              <a:t>‹#›</a:t>
            </a:fld>
            <a:endParaRPr lang="et-E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6BFDAE-0711-42A1-AE93-C6A89A1707AF}" type="datetimeFigureOut">
              <a:rPr lang="et-EE" smtClean="0"/>
              <a:pPr/>
              <a:t>27.05.2013</a:t>
            </a:fld>
            <a:endParaRPr lang="et-E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t-E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9D70521-8BAF-4CBF-A1DD-E5F0B0A183E5}" type="slidenum">
              <a:rPr lang="et-EE" smtClean="0"/>
              <a:pPr/>
              <a:t>‹#›</a:t>
            </a:fld>
            <a:endParaRPr lang="et-E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DD6BFDAE-0711-42A1-AE93-C6A89A1707AF}" type="datetimeFigureOut">
              <a:rPr lang="et-EE" smtClean="0"/>
              <a:pPr/>
              <a:t>27.05.2013</a:t>
            </a:fld>
            <a:endParaRPr lang="et-E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t-E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9D70521-8BAF-4CBF-A1DD-E5F0B0A183E5}" type="slidenum">
              <a:rPr lang="et-EE" smtClean="0"/>
              <a:pPr/>
              <a:t>‹#›</a:t>
            </a:fld>
            <a:endParaRPr lang="et-E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6BFDAE-0711-42A1-AE93-C6A89A1707AF}" type="datetimeFigureOut">
              <a:rPr lang="et-EE" smtClean="0"/>
              <a:pPr/>
              <a:t>27.05.2013</a:t>
            </a:fld>
            <a:endParaRPr lang="et-E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t-E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9D70521-8BAF-4CBF-A1DD-E5F0B0A183E5}" type="slidenum">
              <a:rPr lang="et-EE" smtClean="0"/>
              <a:pPr/>
              <a:t>‹#›</a:t>
            </a:fld>
            <a:endParaRPr lang="et-E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D6BFDAE-0711-42A1-AE93-C6A89A1707AF}" type="datetimeFigureOut">
              <a:rPr lang="et-EE" smtClean="0"/>
              <a:pPr/>
              <a:t>27.05.2013</a:t>
            </a:fld>
            <a:endParaRPr lang="et-E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t-E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D9D70521-8BAF-4CBF-A1DD-E5F0B0A183E5}" type="slidenum">
              <a:rPr lang="et-EE" smtClean="0"/>
              <a:pPr/>
              <a:t>‹#›</a:t>
            </a:fld>
            <a:endParaRPr lang="et-E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6BFDAE-0711-42A1-AE93-C6A89A1707AF}" type="datetimeFigureOut">
              <a:rPr lang="et-EE" smtClean="0"/>
              <a:pPr/>
              <a:t>27.05.2013</a:t>
            </a:fld>
            <a:endParaRPr lang="et-EE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t-EE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9D70521-8BAF-4CBF-A1DD-E5F0B0A183E5}" type="slidenum">
              <a:rPr lang="et-EE" smtClean="0"/>
              <a:pPr/>
              <a:t>‹#›</a:t>
            </a:fld>
            <a:endParaRPr lang="et-E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6BFDAE-0711-42A1-AE93-C6A89A1707AF}" type="datetimeFigureOut">
              <a:rPr lang="et-EE" smtClean="0"/>
              <a:pPr/>
              <a:t>27.05.2013</a:t>
            </a:fld>
            <a:endParaRPr lang="et-EE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t-EE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9D70521-8BAF-4CBF-A1DD-E5F0B0A183E5}" type="slidenum">
              <a:rPr lang="et-EE" smtClean="0"/>
              <a:pPr/>
              <a:t>‹#›</a:t>
            </a:fld>
            <a:endParaRPr lang="et-E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6BFDAE-0711-42A1-AE93-C6A89A1707AF}" type="datetimeFigureOut">
              <a:rPr lang="et-EE" smtClean="0"/>
              <a:pPr/>
              <a:t>27.05.2013</a:t>
            </a:fld>
            <a:endParaRPr lang="et-EE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t-EE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9D70521-8BAF-4CBF-A1DD-E5F0B0A183E5}" type="slidenum">
              <a:rPr lang="et-EE" smtClean="0"/>
              <a:pPr/>
              <a:t>‹#›</a:t>
            </a:fld>
            <a:endParaRPr lang="et-E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D6BFDAE-0711-42A1-AE93-C6A89A1707AF}" type="datetimeFigureOut">
              <a:rPr lang="et-EE" smtClean="0"/>
              <a:pPr/>
              <a:t>27.05.2013</a:t>
            </a:fld>
            <a:endParaRPr lang="et-EE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t-EE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9D70521-8BAF-4CBF-A1DD-E5F0B0A183E5}" type="slidenum">
              <a:rPr lang="et-EE" smtClean="0"/>
              <a:pPr/>
              <a:t>‹#›</a:t>
            </a:fld>
            <a:endParaRPr lang="et-E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6BFDAE-0711-42A1-AE93-C6A89A1707AF}" type="datetimeFigureOut">
              <a:rPr lang="et-EE" smtClean="0"/>
              <a:pPr/>
              <a:t>27.05.2013</a:t>
            </a:fld>
            <a:endParaRPr lang="et-EE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t-EE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9D70521-8BAF-4CBF-A1DD-E5F0B0A183E5}" type="slidenum">
              <a:rPr lang="et-EE" smtClean="0"/>
              <a:pPr/>
              <a:t>‹#›</a:t>
            </a:fld>
            <a:endParaRPr lang="et-E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6BFDAE-0711-42A1-AE93-C6A89A1707AF}" type="datetimeFigureOut">
              <a:rPr lang="et-EE" smtClean="0"/>
              <a:pPr/>
              <a:t>27.05.2013</a:t>
            </a:fld>
            <a:endParaRPr lang="et-EE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t-EE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9D70521-8BAF-4CBF-A1DD-E5F0B0A183E5}" type="slidenum">
              <a:rPr lang="et-EE" smtClean="0"/>
              <a:pPr/>
              <a:t>‹#›</a:t>
            </a:fld>
            <a:endParaRPr lang="et-EE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DD6BFDAE-0711-42A1-AE93-C6A89A1707AF}" type="datetimeFigureOut">
              <a:rPr lang="et-EE" smtClean="0"/>
              <a:pPr/>
              <a:t>27.05.2013</a:t>
            </a:fld>
            <a:endParaRPr lang="et-EE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t-EE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D9D70521-8BAF-4CBF-A1DD-E5F0B0A183E5}" type="slidenum">
              <a:rPr lang="et-EE" smtClean="0"/>
              <a:pPr/>
              <a:t>‹#›</a:t>
            </a:fld>
            <a:endParaRPr lang="et-E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732696"/>
          </a:xfrm>
        </p:spPr>
        <p:txBody>
          <a:bodyPr/>
          <a:lstStyle/>
          <a:p>
            <a:pPr algn="ctr"/>
            <a:r>
              <a:rPr lang="en-US" dirty="0" smtClean="0"/>
              <a:t>Two-stage amplifier</a:t>
            </a:r>
            <a:endParaRPr lang="et-EE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628800"/>
            <a:ext cx="70922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To improve amplifier performance, stages are often cascaded where the output of one drives another. </a:t>
            </a:r>
            <a:endParaRPr lang="et-EE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2924944"/>
            <a:ext cx="4657725" cy="293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55</TotalTime>
  <Words>19</Words>
  <Application>Microsoft Office PowerPoint</Application>
  <PresentationFormat>Экран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Изящная</vt:lpstr>
      <vt:lpstr>Two-stage amplifier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Linear amplifier</dc:title>
  <dc:creator>Olga</dc:creator>
  <cp:lastModifiedBy>Olga</cp:lastModifiedBy>
  <cp:revision>3</cp:revision>
  <dcterms:created xsi:type="dcterms:W3CDTF">2013-05-27T18:01:58Z</dcterms:created>
  <dcterms:modified xsi:type="dcterms:W3CDTF">2013-05-27T19:05:15Z</dcterms:modified>
</cp:coreProperties>
</file>