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63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846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2C6141-E3B3-485A-910B-634077C2053D}" type="doc">
      <dgm:prSet loTypeId="urn:microsoft.com/office/officeart/2008/layout/HorizontalMultiLevelHierarchy" loCatId="hierarchy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n-SG"/>
        </a:p>
      </dgm:t>
    </dgm:pt>
    <dgm:pt modelId="{BE68D989-FE22-427E-AEC0-8C7A3A187F11}">
      <dgm:prSet phldrT="[Text]"/>
      <dgm:spPr/>
      <dgm:t>
        <a:bodyPr/>
        <a:lstStyle/>
        <a:p>
          <a:r>
            <a:rPr lang="en-US" dirty="0" smtClean="0"/>
            <a:t>Types of Cars</a:t>
          </a:r>
          <a:endParaRPr lang="en-SG" dirty="0"/>
        </a:p>
      </dgm:t>
    </dgm:pt>
    <dgm:pt modelId="{3B5CCA7D-16DA-4D0C-A3BE-3806FB3342F1}" type="parTrans" cxnId="{CAAB9465-CAF3-4BC3-AAED-A99127D09924}">
      <dgm:prSet/>
      <dgm:spPr/>
      <dgm:t>
        <a:bodyPr/>
        <a:lstStyle/>
        <a:p>
          <a:endParaRPr lang="en-SG"/>
        </a:p>
      </dgm:t>
    </dgm:pt>
    <dgm:pt modelId="{4FEFA798-621A-4026-B89C-2CA7C871A2A5}" type="sibTrans" cxnId="{CAAB9465-CAF3-4BC3-AAED-A99127D09924}">
      <dgm:prSet/>
      <dgm:spPr/>
      <dgm:t>
        <a:bodyPr/>
        <a:lstStyle/>
        <a:p>
          <a:endParaRPr lang="en-SG"/>
        </a:p>
      </dgm:t>
    </dgm:pt>
    <dgm:pt modelId="{2873DB49-5379-4435-9334-D3DB739A10B2}">
      <dgm:prSet phldrT="[Text]"/>
      <dgm:spPr/>
      <dgm:t>
        <a:bodyPr/>
        <a:lstStyle/>
        <a:p>
          <a:r>
            <a:rPr lang="en-US" dirty="0" smtClean="0"/>
            <a:t>Asia</a:t>
          </a:r>
          <a:endParaRPr lang="en-SG" dirty="0"/>
        </a:p>
      </dgm:t>
    </dgm:pt>
    <dgm:pt modelId="{FEEDA274-B91D-4BEE-9960-82C9380FDE3F}" type="parTrans" cxnId="{39B9017F-59BF-428A-8728-D02AD47E9223}">
      <dgm:prSet/>
      <dgm:spPr/>
      <dgm:t>
        <a:bodyPr/>
        <a:lstStyle/>
        <a:p>
          <a:endParaRPr lang="en-SG"/>
        </a:p>
      </dgm:t>
    </dgm:pt>
    <dgm:pt modelId="{49073300-8DE5-4382-ADCA-2A34AE36E1C7}" type="sibTrans" cxnId="{39B9017F-59BF-428A-8728-D02AD47E9223}">
      <dgm:prSet/>
      <dgm:spPr/>
      <dgm:t>
        <a:bodyPr/>
        <a:lstStyle/>
        <a:p>
          <a:endParaRPr lang="en-SG"/>
        </a:p>
      </dgm:t>
    </dgm:pt>
    <dgm:pt modelId="{3306AB0C-5A31-4A4F-9163-D73CFC5C9E75}">
      <dgm:prSet phldrT="[Text]"/>
      <dgm:spPr/>
      <dgm:t>
        <a:bodyPr/>
        <a:lstStyle/>
        <a:p>
          <a:r>
            <a:rPr lang="en-US" dirty="0" smtClean="0"/>
            <a:t>Continental</a:t>
          </a:r>
          <a:endParaRPr lang="en-SG" dirty="0"/>
        </a:p>
      </dgm:t>
    </dgm:pt>
    <dgm:pt modelId="{34BE97AC-DE8C-4EDA-A464-E8CA69E83962}" type="parTrans" cxnId="{3BBBE64F-4000-40A3-91C5-1F6FA65A6682}">
      <dgm:prSet/>
      <dgm:spPr/>
      <dgm:t>
        <a:bodyPr/>
        <a:lstStyle/>
        <a:p>
          <a:endParaRPr lang="en-SG"/>
        </a:p>
      </dgm:t>
    </dgm:pt>
    <dgm:pt modelId="{0D4FAB2B-42F5-4C94-9C3D-860AAB6B7E87}" type="sibTrans" cxnId="{3BBBE64F-4000-40A3-91C5-1F6FA65A6682}">
      <dgm:prSet/>
      <dgm:spPr/>
      <dgm:t>
        <a:bodyPr/>
        <a:lstStyle/>
        <a:p>
          <a:endParaRPr lang="en-SG"/>
        </a:p>
      </dgm:t>
    </dgm:pt>
    <dgm:pt modelId="{E12F7C9E-0048-4893-8BB2-7FEFACCC0C16}" type="asst">
      <dgm:prSet/>
      <dgm:spPr/>
      <dgm:t>
        <a:bodyPr/>
        <a:lstStyle/>
        <a:p>
          <a:r>
            <a:rPr lang="en-US" dirty="0" smtClean="0"/>
            <a:t>Hyundai</a:t>
          </a:r>
          <a:endParaRPr lang="en-SG" dirty="0"/>
        </a:p>
      </dgm:t>
    </dgm:pt>
    <dgm:pt modelId="{9D303EEB-A1FA-4DFC-A1A2-822414477ADE}" type="parTrans" cxnId="{C41378DF-69B1-46F7-AE28-CC8497333EE6}">
      <dgm:prSet/>
      <dgm:spPr/>
      <dgm:t>
        <a:bodyPr/>
        <a:lstStyle/>
        <a:p>
          <a:endParaRPr lang="en-SG"/>
        </a:p>
      </dgm:t>
    </dgm:pt>
    <dgm:pt modelId="{DD278722-BD7C-4284-9C31-5630FCF5221A}" type="sibTrans" cxnId="{C41378DF-69B1-46F7-AE28-CC8497333EE6}">
      <dgm:prSet/>
      <dgm:spPr/>
      <dgm:t>
        <a:bodyPr/>
        <a:lstStyle/>
        <a:p>
          <a:endParaRPr lang="en-SG"/>
        </a:p>
      </dgm:t>
    </dgm:pt>
    <dgm:pt modelId="{683F7AB0-E7F8-46BD-97FC-9C38A3C0FF5A}" type="asst">
      <dgm:prSet/>
      <dgm:spPr/>
      <dgm:t>
        <a:bodyPr/>
        <a:lstStyle/>
        <a:p>
          <a:r>
            <a:rPr lang="en-US" dirty="0" smtClean="0"/>
            <a:t>Mazda</a:t>
          </a:r>
          <a:endParaRPr lang="en-SG" dirty="0"/>
        </a:p>
      </dgm:t>
    </dgm:pt>
    <dgm:pt modelId="{DB17BD6F-D05A-4FA2-BFD9-842C0D8C2AAB}" type="parTrans" cxnId="{763B938E-6967-4F54-BDF2-D581BE5027C6}">
      <dgm:prSet/>
      <dgm:spPr/>
      <dgm:t>
        <a:bodyPr/>
        <a:lstStyle/>
        <a:p>
          <a:endParaRPr lang="en-SG"/>
        </a:p>
      </dgm:t>
    </dgm:pt>
    <dgm:pt modelId="{DC3EDE41-DD80-4E93-95D6-401A3C06D184}" type="sibTrans" cxnId="{763B938E-6967-4F54-BDF2-D581BE5027C6}">
      <dgm:prSet/>
      <dgm:spPr/>
      <dgm:t>
        <a:bodyPr/>
        <a:lstStyle/>
        <a:p>
          <a:endParaRPr lang="en-SG"/>
        </a:p>
      </dgm:t>
    </dgm:pt>
    <dgm:pt modelId="{0139A42E-380E-478A-8D8C-D56518B03D6F}" type="asst">
      <dgm:prSet/>
      <dgm:spPr/>
      <dgm:t>
        <a:bodyPr/>
        <a:lstStyle/>
        <a:p>
          <a:r>
            <a:rPr lang="en-US" dirty="0" smtClean="0"/>
            <a:t>Jeep</a:t>
          </a:r>
          <a:endParaRPr lang="en-SG" dirty="0"/>
        </a:p>
      </dgm:t>
    </dgm:pt>
    <dgm:pt modelId="{E8836798-8C24-477D-BE82-81C54C92B0CB}" type="parTrans" cxnId="{C4EA4863-E0F7-44D4-903F-6719269684A4}">
      <dgm:prSet/>
      <dgm:spPr/>
      <dgm:t>
        <a:bodyPr/>
        <a:lstStyle/>
        <a:p>
          <a:endParaRPr lang="en-SG"/>
        </a:p>
      </dgm:t>
    </dgm:pt>
    <dgm:pt modelId="{0CF4F9B7-F411-4BE7-ABC2-2568D17FF444}" type="sibTrans" cxnId="{C4EA4863-E0F7-44D4-903F-6719269684A4}">
      <dgm:prSet/>
      <dgm:spPr/>
      <dgm:t>
        <a:bodyPr/>
        <a:lstStyle/>
        <a:p>
          <a:endParaRPr lang="en-SG"/>
        </a:p>
      </dgm:t>
    </dgm:pt>
    <dgm:pt modelId="{E58AB185-455E-4504-A595-1764CC459C8D}" type="asst">
      <dgm:prSet/>
      <dgm:spPr/>
      <dgm:t>
        <a:bodyPr/>
        <a:lstStyle/>
        <a:p>
          <a:r>
            <a:rPr lang="en-US" dirty="0" smtClean="0"/>
            <a:t>BMW</a:t>
          </a:r>
          <a:endParaRPr lang="en-SG" dirty="0"/>
        </a:p>
      </dgm:t>
    </dgm:pt>
    <dgm:pt modelId="{ABB60FAD-2A97-4740-BDE7-59B1BB411662}" type="parTrans" cxnId="{558527E9-E175-4081-B252-AF166D5577A0}">
      <dgm:prSet/>
      <dgm:spPr/>
      <dgm:t>
        <a:bodyPr/>
        <a:lstStyle/>
        <a:p>
          <a:endParaRPr lang="en-SG"/>
        </a:p>
      </dgm:t>
    </dgm:pt>
    <dgm:pt modelId="{032D759B-F4F7-4940-96DB-A7B6FC876204}" type="sibTrans" cxnId="{558527E9-E175-4081-B252-AF166D5577A0}">
      <dgm:prSet/>
      <dgm:spPr/>
      <dgm:t>
        <a:bodyPr/>
        <a:lstStyle/>
        <a:p>
          <a:endParaRPr lang="en-SG"/>
        </a:p>
      </dgm:t>
    </dgm:pt>
    <dgm:pt modelId="{92FA65AC-CB0E-4447-8426-71F2BD677782}" type="pres">
      <dgm:prSet presAssocID="{982C6141-E3B3-485A-910B-634077C2053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5FC4A83-F4DD-4581-AF3C-6D6568975B9E}" type="pres">
      <dgm:prSet presAssocID="{BE68D989-FE22-427E-AEC0-8C7A3A187F11}" presName="root1" presStyleCnt="0"/>
      <dgm:spPr/>
    </dgm:pt>
    <dgm:pt modelId="{BAA1BE7F-E326-4790-938B-EDE0A3AA3427}" type="pres">
      <dgm:prSet presAssocID="{BE68D989-FE22-427E-AEC0-8C7A3A187F11}" presName="LevelOneTextNode" presStyleLbl="node0" presStyleIdx="0" presStyleCnt="1">
        <dgm:presLayoutVars>
          <dgm:chPref val="3"/>
        </dgm:presLayoutVars>
      </dgm:prSet>
      <dgm:spPr>
        <a:prstGeom prst="rect">
          <a:avLst/>
        </a:prstGeom>
      </dgm:spPr>
    </dgm:pt>
    <dgm:pt modelId="{ADE20A35-5C39-4836-918D-649471F10A5D}" type="pres">
      <dgm:prSet presAssocID="{BE68D989-FE22-427E-AEC0-8C7A3A187F11}" presName="level2hierChild" presStyleCnt="0"/>
      <dgm:spPr/>
    </dgm:pt>
    <dgm:pt modelId="{BF1FFEB4-FFE5-4A9D-9CFF-9DD47890372F}" type="pres">
      <dgm:prSet presAssocID="{FEEDA274-B91D-4BEE-9960-82C9380FDE3F}" presName="conn2-1" presStyleLbl="parChTrans1D2" presStyleIdx="0" presStyleCnt="2"/>
      <dgm:spPr/>
    </dgm:pt>
    <dgm:pt modelId="{217D5F79-84EA-4ADE-99A4-E8F66C211E33}" type="pres">
      <dgm:prSet presAssocID="{FEEDA274-B91D-4BEE-9960-82C9380FDE3F}" presName="connTx" presStyleLbl="parChTrans1D2" presStyleIdx="0" presStyleCnt="2"/>
      <dgm:spPr/>
    </dgm:pt>
    <dgm:pt modelId="{CA974C0E-2B31-4977-9066-70A7E8751BD0}" type="pres">
      <dgm:prSet presAssocID="{2873DB49-5379-4435-9334-D3DB739A10B2}" presName="root2" presStyleCnt="0"/>
      <dgm:spPr/>
    </dgm:pt>
    <dgm:pt modelId="{807FEF8F-BC01-4659-899E-3FD161023283}" type="pres">
      <dgm:prSet presAssocID="{2873DB49-5379-4435-9334-D3DB739A10B2}" presName="LevelTwoTextNode" presStyleLbl="node2" presStyleIdx="0" presStyleCnt="2">
        <dgm:presLayoutVars>
          <dgm:chPref val="3"/>
        </dgm:presLayoutVars>
      </dgm:prSet>
      <dgm:spPr/>
    </dgm:pt>
    <dgm:pt modelId="{8B0DBFD3-D2D0-4F1B-88CA-84CA8697FB9F}" type="pres">
      <dgm:prSet presAssocID="{2873DB49-5379-4435-9334-D3DB739A10B2}" presName="level3hierChild" presStyleCnt="0"/>
      <dgm:spPr/>
    </dgm:pt>
    <dgm:pt modelId="{7DB7CBC9-D80E-49AD-A28F-4A42E908730A}" type="pres">
      <dgm:prSet presAssocID="{9D303EEB-A1FA-4DFC-A1A2-822414477ADE}" presName="conn2-1" presStyleLbl="parChTrans1D3" presStyleIdx="0" presStyleCnt="4"/>
      <dgm:spPr/>
    </dgm:pt>
    <dgm:pt modelId="{983CFF29-EBB9-4B2B-A12D-09ED19E29454}" type="pres">
      <dgm:prSet presAssocID="{9D303EEB-A1FA-4DFC-A1A2-822414477ADE}" presName="connTx" presStyleLbl="parChTrans1D3" presStyleIdx="0" presStyleCnt="4"/>
      <dgm:spPr/>
    </dgm:pt>
    <dgm:pt modelId="{18918E48-8A07-4D9B-90AC-250D75115FAD}" type="pres">
      <dgm:prSet presAssocID="{E12F7C9E-0048-4893-8BB2-7FEFACCC0C16}" presName="root2" presStyleCnt="0"/>
      <dgm:spPr/>
    </dgm:pt>
    <dgm:pt modelId="{BF2D250A-83C2-45B2-A043-26F397CD8165}" type="pres">
      <dgm:prSet presAssocID="{E12F7C9E-0048-4893-8BB2-7FEFACCC0C16}" presName="LevelTwoTextNode" presStyleLbl="asst2" presStyleIdx="0" presStyleCnt="4">
        <dgm:presLayoutVars>
          <dgm:chPref val="3"/>
        </dgm:presLayoutVars>
      </dgm:prSet>
      <dgm:spPr/>
    </dgm:pt>
    <dgm:pt modelId="{27EEEB2B-DA86-420E-85CC-3B34F1E978A1}" type="pres">
      <dgm:prSet presAssocID="{E12F7C9E-0048-4893-8BB2-7FEFACCC0C16}" presName="level3hierChild" presStyleCnt="0"/>
      <dgm:spPr/>
    </dgm:pt>
    <dgm:pt modelId="{5725BF3E-F81C-4106-AC16-46D3369A8998}" type="pres">
      <dgm:prSet presAssocID="{DB17BD6F-D05A-4FA2-BFD9-842C0D8C2AAB}" presName="conn2-1" presStyleLbl="parChTrans1D3" presStyleIdx="1" presStyleCnt="4"/>
      <dgm:spPr/>
    </dgm:pt>
    <dgm:pt modelId="{F31F9A51-D8C8-4115-A376-AF0535463D88}" type="pres">
      <dgm:prSet presAssocID="{DB17BD6F-D05A-4FA2-BFD9-842C0D8C2AAB}" presName="connTx" presStyleLbl="parChTrans1D3" presStyleIdx="1" presStyleCnt="4"/>
      <dgm:spPr/>
    </dgm:pt>
    <dgm:pt modelId="{649F0367-9F31-4E13-ACEB-4E17BCAF2F49}" type="pres">
      <dgm:prSet presAssocID="{683F7AB0-E7F8-46BD-97FC-9C38A3C0FF5A}" presName="root2" presStyleCnt="0"/>
      <dgm:spPr/>
    </dgm:pt>
    <dgm:pt modelId="{308F4D10-DE02-4530-9B82-A87DAF03B4F0}" type="pres">
      <dgm:prSet presAssocID="{683F7AB0-E7F8-46BD-97FC-9C38A3C0FF5A}" presName="LevelTwoTextNode" presStyleLbl="asst2" presStyleIdx="1" presStyleCnt="4">
        <dgm:presLayoutVars>
          <dgm:chPref val="3"/>
        </dgm:presLayoutVars>
      </dgm:prSet>
      <dgm:spPr/>
    </dgm:pt>
    <dgm:pt modelId="{8E7F0C35-1AC5-481A-89A9-771387396BBF}" type="pres">
      <dgm:prSet presAssocID="{683F7AB0-E7F8-46BD-97FC-9C38A3C0FF5A}" presName="level3hierChild" presStyleCnt="0"/>
      <dgm:spPr/>
    </dgm:pt>
    <dgm:pt modelId="{913F53AF-18B3-49AE-B6FE-0B29FEBCF1E0}" type="pres">
      <dgm:prSet presAssocID="{34BE97AC-DE8C-4EDA-A464-E8CA69E83962}" presName="conn2-1" presStyleLbl="parChTrans1D2" presStyleIdx="1" presStyleCnt="2"/>
      <dgm:spPr/>
    </dgm:pt>
    <dgm:pt modelId="{B2130CB9-40A6-4636-A2CD-B3811A096443}" type="pres">
      <dgm:prSet presAssocID="{34BE97AC-DE8C-4EDA-A464-E8CA69E83962}" presName="connTx" presStyleLbl="parChTrans1D2" presStyleIdx="1" presStyleCnt="2"/>
      <dgm:spPr/>
    </dgm:pt>
    <dgm:pt modelId="{4A2CB338-6011-4CD1-8D6A-B19EF86969CE}" type="pres">
      <dgm:prSet presAssocID="{3306AB0C-5A31-4A4F-9163-D73CFC5C9E75}" presName="root2" presStyleCnt="0"/>
      <dgm:spPr/>
    </dgm:pt>
    <dgm:pt modelId="{8E8BFBBE-416B-433B-BE24-6CD66E1EC0C0}" type="pres">
      <dgm:prSet presAssocID="{3306AB0C-5A31-4A4F-9163-D73CFC5C9E75}" presName="LevelTwoTextNode" presStyleLbl="node2" presStyleIdx="1" presStyleCnt="2">
        <dgm:presLayoutVars>
          <dgm:chPref val="3"/>
        </dgm:presLayoutVars>
      </dgm:prSet>
      <dgm:spPr/>
    </dgm:pt>
    <dgm:pt modelId="{54AE289C-50B8-4A15-8B55-B2FF6CE446EF}" type="pres">
      <dgm:prSet presAssocID="{3306AB0C-5A31-4A4F-9163-D73CFC5C9E75}" presName="level3hierChild" presStyleCnt="0"/>
      <dgm:spPr/>
    </dgm:pt>
    <dgm:pt modelId="{80B1D24A-3EB7-436B-89F4-9325E76C11EA}" type="pres">
      <dgm:prSet presAssocID="{E8836798-8C24-477D-BE82-81C54C92B0CB}" presName="conn2-1" presStyleLbl="parChTrans1D3" presStyleIdx="2" presStyleCnt="4"/>
      <dgm:spPr/>
    </dgm:pt>
    <dgm:pt modelId="{6BF30B10-CE2A-4AAA-835B-91664DCA9967}" type="pres">
      <dgm:prSet presAssocID="{E8836798-8C24-477D-BE82-81C54C92B0CB}" presName="connTx" presStyleLbl="parChTrans1D3" presStyleIdx="2" presStyleCnt="4"/>
      <dgm:spPr/>
    </dgm:pt>
    <dgm:pt modelId="{130FC994-7A65-4929-9F7B-F86EFE3C2FE2}" type="pres">
      <dgm:prSet presAssocID="{0139A42E-380E-478A-8D8C-D56518B03D6F}" presName="root2" presStyleCnt="0"/>
      <dgm:spPr/>
    </dgm:pt>
    <dgm:pt modelId="{12FF48FC-DFD4-478A-A65E-5AD570AF61B9}" type="pres">
      <dgm:prSet presAssocID="{0139A42E-380E-478A-8D8C-D56518B03D6F}" presName="LevelTwoTextNode" presStyleLbl="asst2" presStyleIdx="2" presStyleCnt="4">
        <dgm:presLayoutVars>
          <dgm:chPref val="3"/>
        </dgm:presLayoutVars>
      </dgm:prSet>
      <dgm:spPr/>
    </dgm:pt>
    <dgm:pt modelId="{09885150-06BB-404C-87F9-28F953C26FFD}" type="pres">
      <dgm:prSet presAssocID="{0139A42E-380E-478A-8D8C-D56518B03D6F}" presName="level3hierChild" presStyleCnt="0"/>
      <dgm:spPr/>
    </dgm:pt>
    <dgm:pt modelId="{5D9F0F00-79B9-430C-8433-DD8081097354}" type="pres">
      <dgm:prSet presAssocID="{ABB60FAD-2A97-4740-BDE7-59B1BB411662}" presName="conn2-1" presStyleLbl="parChTrans1D3" presStyleIdx="3" presStyleCnt="4"/>
      <dgm:spPr/>
    </dgm:pt>
    <dgm:pt modelId="{57883589-CF52-40FF-8389-6614C0364000}" type="pres">
      <dgm:prSet presAssocID="{ABB60FAD-2A97-4740-BDE7-59B1BB411662}" presName="connTx" presStyleLbl="parChTrans1D3" presStyleIdx="3" presStyleCnt="4"/>
      <dgm:spPr/>
    </dgm:pt>
    <dgm:pt modelId="{0CB2037E-0C6A-4F69-9CF9-EF6235DED68A}" type="pres">
      <dgm:prSet presAssocID="{E58AB185-455E-4504-A595-1764CC459C8D}" presName="root2" presStyleCnt="0"/>
      <dgm:spPr/>
    </dgm:pt>
    <dgm:pt modelId="{BA271939-9A22-4BA9-99FB-0BBA0E27F349}" type="pres">
      <dgm:prSet presAssocID="{E58AB185-455E-4504-A595-1764CC459C8D}" presName="LevelTwoTextNode" presStyleLbl="asst2" presStyleIdx="3" presStyleCnt="4">
        <dgm:presLayoutVars>
          <dgm:chPref val="3"/>
        </dgm:presLayoutVars>
      </dgm:prSet>
      <dgm:spPr/>
    </dgm:pt>
    <dgm:pt modelId="{FFA227EF-05CE-4A92-A81A-93194603D3D8}" type="pres">
      <dgm:prSet presAssocID="{E58AB185-455E-4504-A595-1764CC459C8D}" presName="level3hierChild" presStyleCnt="0"/>
      <dgm:spPr/>
    </dgm:pt>
  </dgm:ptLst>
  <dgm:cxnLst>
    <dgm:cxn modelId="{E7FE49C9-E3D1-47CF-82D3-BEC85F69629C}" type="presOf" srcId="{ABB60FAD-2A97-4740-BDE7-59B1BB411662}" destId="{5D9F0F00-79B9-430C-8433-DD8081097354}" srcOrd="0" destOrd="0" presId="urn:microsoft.com/office/officeart/2008/layout/HorizontalMultiLevelHierarchy"/>
    <dgm:cxn modelId="{21B64855-0C60-4757-8EEA-81D9C7AB3497}" type="presOf" srcId="{2873DB49-5379-4435-9334-D3DB739A10B2}" destId="{807FEF8F-BC01-4659-899E-3FD161023283}" srcOrd="0" destOrd="0" presId="urn:microsoft.com/office/officeart/2008/layout/HorizontalMultiLevelHierarchy"/>
    <dgm:cxn modelId="{4FFB55B0-748D-44EB-B6EC-C346CB51FCA6}" type="presOf" srcId="{683F7AB0-E7F8-46BD-97FC-9C38A3C0FF5A}" destId="{308F4D10-DE02-4530-9B82-A87DAF03B4F0}" srcOrd="0" destOrd="0" presId="urn:microsoft.com/office/officeart/2008/layout/HorizontalMultiLevelHierarchy"/>
    <dgm:cxn modelId="{953DDF5A-9A65-44ED-9B92-FCC246971585}" type="presOf" srcId="{DB17BD6F-D05A-4FA2-BFD9-842C0D8C2AAB}" destId="{F31F9A51-D8C8-4115-A376-AF0535463D88}" srcOrd="1" destOrd="0" presId="urn:microsoft.com/office/officeart/2008/layout/HorizontalMultiLevelHierarchy"/>
    <dgm:cxn modelId="{763B938E-6967-4F54-BDF2-D581BE5027C6}" srcId="{2873DB49-5379-4435-9334-D3DB739A10B2}" destId="{683F7AB0-E7F8-46BD-97FC-9C38A3C0FF5A}" srcOrd="1" destOrd="0" parTransId="{DB17BD6F-D05A-4FA2-BFD9-842C0D8C2AAB}" sibTransId="{DC3EDE41-DD80-4E93-95D6-401A3C06D184}"/>
    <dgm:cxn modelId="{191E52BF-B7F8-42D6-8ACA-51707EE9D3B5}" type="presOf" srcId="{34BE97AC-DE8C-4EDA-A464-E8CA69E83962}" destId="{913F53AF-18B3-49AE-B6FE-0B29FEBCF1E0}" srcOrd="0" destOrd="0" presId="urn:microsoft.com/office/officeart/2008/layout/HorizontalMultiLevelHierarchy"/>
    <dgm:cxn modelId="{558527E9-E175-4081-B252-AF166D5577A0}" srcId="{3306AB0C-5A31-4A4F-9163-D73CFC5C9E75}" destId="{E58AB185-455E-4504-A595-1764CC459C8D}" srcOrd="1" destOrd="0" parTransId="{ABB60FAD-2A97-4740-BDE7-59B1BB411662}" sibTransId="{032D759B-F4F7-4940-96DB-A7B6FC876204}"/>
    <dgm:cxn modelId="{3BBBE64F-4000-40A3-91C5-1F6FA65A6682}" srcId="{BE68D989-FE22-427E-AEC0-8C7A3A187F11}" destId="{3306AB0C-5A31-4A4F-9163-D73CFC5C9E75}" srcOrd="1" destOrd="0" parTransId="{34BE97AC-DE8C-4EDA-A464-E8CA69E83962}" sibTransId="{0D4FAB2B-42F5-4C94-9C3D-860AAB6B7E87}"/>
    <dgm:cxn modelId="{044FC1DB-2805-4017-A7C4-424397D98CD6}" type="presOf" srcId="{E8836798-8C24-477D-BE82-81C54C92B0CB}" destId="{6BF30B10-CE2A-4AAA-835B-91664DCA9967}" srcOrd="1" destOrd="0" presId="urn:microsoft.com/office/officeart/2008/layout/HorizontalMultiLevelHierarchy"/>
    <dgm:cxn modelId="{C41378DF-69B1-46F7-AE28-CC8497333EE6}" srcId="{2873DB49-5379-4435-9334-D3DB739A10B2}" destId="{E12F7C9E-0048-4893-8BB2-7FEFACCC0C16}" srcOrd="0" destOrd="0" parTransId="{9D303EEB-A1FA-4DFC-A1A2-822414477ADE}" sibTransId="{DD278722-BD7C-4284-9C31-5630FCF5221A}"/>
    <dgm:cxn modelId="{C4EA4863-E0F7-44D4-903F-6719269684A4}" srcId="{3306AB0C-5A31-4A4F-9163-D73CFC5C9E75}" destId="{0139A42E-380E-478A-8D8C-D56518B03D6F}" srcOrd="0" destOrd="0" parTransId="{E8836798-8C24-477D-BE82-81C54C92B0CB}" sibTransId="{0CF4F9B7-F411-4BE7-ABC2-2568D17FF444}"/>
    <dgm:cxn modelId="{A9A195A3-B6D7-4989-A3F7-D05A261E69B4}" type="presOf" srcId="{9D303EEB-A1FA-4DFC-A1A2-822414477ADE}" destId="{7DB7CBC9-D80E-49AD-A28F-4A42E908730A}" srcOrd="0" destOrd="0" presId="urn:microsoft.com/office/officeart/2008/layout/HorizontalMultiLevelHierarchy"/>
    <dgm:cxn modelId="{6C62FEE6-2C1F-40B5-8429-0DB4F6DBD5B4}" type="presOf" srcId="{982C6141-E3B3-485A-910B-634077C2053D}" destId="{92FA65AC-CB0E-4447-8426-71F2BD677782}" srcOrd="0" destOrd="0" presId="urn:microsoft.com/office/officeart/2008/layout/HorizontalMultiLevelHierarchy"/>
    <dgm:cxn modelId="{DD3F0922-A62C-42DA-B6A9-1CC8B1EDA799}" type="presOf" srcId="{E8836798-8C24-477D-BE82-81C54C92B0CB}" destId="{80B1D24A-3EB7-436B-89F4-9325E76C11EA}" srcOrd="0" destOrd="0" presId="urn:microsoft.com/office/officeart/2008/layout/HorizontalMultiLevelHierarchy"/>
    <dgm:cxn modelId="{DDE27FD9-1B8C-438C-9D53-734CBD58EDC4}" type="presOf" srcId="{0139A42E-380E-478A-8D8C-D56518B03D6F}" destId="{12FF48FC-DFD4-478A-A65E-5AD570AF61B9}" srcOrd="0" destOrd="0" presId="urn:microsoft.com/office/officeart/2008/layout/HorizontalMultiLevelHierarchy"/>
    <dgm:cxn modelId="{1DF727CB-816F-4D5E-8ECA-5ECEB4E8741A}" type="presOf" srcId="{DB17BD6F-D05A-4FA2-BFD9-842C0D8C2AAB}" destId="{5725BF3E-F81C-4106-AC16-46D3369A8998}" srcOrd="0" destOrd="0" presId="urn:microsoft.com/office/officeart/2008/layout/HorizontalMultiLevelHierarchy"/>
    <dgm:cxn modelId="{F5E6E45A-98B7-45AB-9E64-E3A369E07F80}" type="presOf" srcId="{E12F7C9E-0048-4893-8BB2-7FEFACCC0C16}" destId="{BF2D250A-83C2-45B2-A043-26F397CD8165}" srcOrd="0" destOrd="0" presId="urn:microsoft.com/office/officeart/2008/layout/HorizontalMultiLevelHierarchy"/>
    <dgm:cxn modelId="{90B215BC-83ED-4264-A4BB-1921A3B8BA46}" type="presOf" srcId="{FEEDA274-B91D-4BEE-9960-82C9380FDE3F}" destId="{BF1FFEB4-FFE5-4A9D-9CFF-9DD47890372F}" srcOrd="0" destOrd="0" presId="urn:microsoft.com/office/officeart/2008/layout/HorizontalMultiLevelHierarchy"/>
    <dgm:cxn modelId="{CAAB9465-CAF3-4BC3-AAED-A99127D09924}" srcId="{982C6141-E3B3-485A-910B-634077C2053D}" destId="{BE68D989-FE22-427E-AEC0-8C7A3A187F11}" srcOrd="0" destOrd="0" parTransId="{3B5CCA7D-16DA-4D0C-A3BE-3806FB3342F1}" sibTransId="{4FEFA798-621A-4026-B89C-2CA7C871A2A5}"/>
    <dgm:cxn modelId="{5DCC5166-B120-48F5-954C-BD30D77ADE44}" type="presOf" srcId="{9D303EEB-A1FA-4DFC-A1A2-822414477ADE}" destId="{983CFF29-EBB9-4B2B-A12D-09ED19E29454}" srcOrd="1" destOrd="0" presId="urn:microsoft.com/office/officeart/2008/layout/HorizontalMultiLevelHierarchy"/>
    <dgm:cxn modelId="{39B9017F-59BF-428A-8728-D02AD47E9223}" srcId="{BE68D989-FE22-427E-AEC0-8C7A3A187F11}" destId="{2873DB49-5379-4435-9334-D3DB739A10B2}" srcOrd="0" destOrd="0" parTransId="{FEEDA274-B91D-4BEE-9960-82C9380FDE3F}" sibTransId="{49073300-8DE5-4382-ADCA-2A34AE36E1C7}"/>
    <dgm:cxn modelId="{762BF645-4C12-4741-937A-A20BF267BE5C}" type="presOf" srcId="{E58AB185-455E-4504-A595-1764CC459C8D}" destId="{BA271939-9A22-4BA9-99FB-0BBA0E27F349}" srcOrd="0" destOrd="0" presId="urn:microsoft.com/office/officeart/2008/layout/HorizontalMultiLevelHierarchy"/>
    <dgm:cxn modelId="{65D83773-7686-481C-ACF9-9F2B1E68E47B}" type="presOf" srcId="{ABB60FAD-2A97-4740-BDE7-59B1BB411662}" destId="{57883589-CF52-40FF-8389-6614C0364000}" srcOrd="1" destOrd="0" presId="urn:microsoft.com/office/officeart/2008/layout/HorizontalMultiLevelHierarchy"/>
    <dgm:cxn modelId="{4D1D757E-3355-44DE-830A-03EC5B73BDE2}" type="presOf" srcId="{FEEDA274-B91D-4BEE-9960-82C9380FDE3F}" destId="{217D5F79-84EA-4ADE-99A4-E8F66C211E33}" srcOrd="1" destOrd="0" presId="urn:microsoft.com/office/officeart/2008/layout/HorizontalMultiLevelHierarchy"/>
    <dgm:cxn modelId="{D4DF9CC4-3E9E-4602-9195-D9BF7573A5D8}" type="presOf" srcId="{34BE97AC-DE8C-4EDA-A464-E8CA69E83962}" destId="{B2130CB9-40A6-4636-A2CD-B3811A096443}" srcOrd="1" destOrd="0" presId="urn:microsoft.com/office/officeart/2008/layout/HorizontalMultiLevelHierarchy"/>
    <dgm:cxn modelId="{2F1209C2-5AA6-4D21-A880-2958053A3C42}" type="presOf" srcId="{3306AB0C-5A31-4A4F-9163-D73CFC5C9E75}" destId="{8E8BFBBE-416B-433B-BE24-6CD66E1EC0C0}" srcOrd="0" destOrd="0" presId="urn:microsoft.com/office/officeart/2008/layout/HorizontalMultiLevelHierarchy"/>
    <dgm:cxn modelId="{6DD1B3A2-E4D8-4D03-B9CE-28B9CC24C4A3}" type="presOf" srcId="{BE68D989-FE22-427E-AEC0-8C7A3A187F11}" destId="{BAA1BE7F-E326-4790-938B-EDE0A3AA3427}" srcOrd="0" destOrd="0" presId="urn:microsoft.com/office/officeart/2008/layout/HorizontalMultiLevelHierarchy"/>
    <dgm:cxn modelId="{01958076-14E0-4646-BD95-384FC4897E20}" type="presParOf" srcId="{92FA65AC-CB0E-4447-8426-71F2BD677782}" destId="{B5FC4A83-F4DD-4581-AF3C-6D6568975B9E}" srcOrd="0" destOrd="0" presId="urn:microsoft.com/office/officeart/2008/layout/HorizontalMultiLevelHierarchy"/>
    <dgm:cxn modelId="{CB3B7797-1E7E-49C1-929B-AC51111E27DC}" type="presParOf" srcId="{B5FC4A83-F4DD-4581-AF3C-6D6568975B9E}" destId="{BAA1BE7F-E326-4790-938B-EDE0A3AA3427}" srcOrd="0" destOrd="0" presId="urn:microsoft.com/office/officeart/2008/layout/HorizontalMultiLevelHierarchy"/>
    <dgm:cxn modelId="{99299246-EE9C-4CEC-BDCD-B09614136AAA}" type="presParOf" srcId="{B5FC4A83-F4DD-4581-AF3C-6D6568975B9E}" destId="{ADE20A35-5C39-4836-918D-649471F10A5D}" srcOrd="1" destOrd="0" presId="urn:microsoft.com/office/officeart/2008/layout/HorizontalMultiLevelHierarchy"/>
    <dgm:cxn modelId="{F3CE1D24-891B-4F4E-A1D7-960698FF04F3}" type="presParOf" srcId="{ADE20A35-5C39-4836-918D-649471F10A5D}" destId="{BF1FFEB4-FFE5-4A9D-9CFF-9DD47890372F}" srcOrd="0" destOrd="0" presId="urn:microsoft.com/office/officeart/2008/layout/HorizontalMultiLevelHierarchy"/>
    <dgm:cxn modelId="{9A93382C-0E32-4BC3-B398-3EB9B48E1AAA}" type="presParOf" srcId="{BF1FFEB4-FFE5-4A9D-9CFF-9DD47890372F}" destId="{217D5F79-84EA-4ADE-99A4-E8F66C211E33}" srcOrd="0" destOrd="0" presId="urn:microsoft.com/office/officeart/2008/layout/HorizontalMultiLevelHierarchy"/>
    <dgm:cxn modelId="{A69FAB04-A6FF-4D6C-BADC-B063787FAE2E}" type="presParOf" srcId="{ADE20A35-5C39-4836-918D-649471F10A5D}" destId="{CA974C0E-2B31-4977-9066-70A7E8751BD0}" srcOrd="1" destOrd="0" presId="urn:microsoft.com/office/officeart/2008/layout/HorizontalMultiLevelHierarchy"/>
    <dgm:cxn modelId="{28479554-256E-40BE-BC81-C5D19E9FF87E}" type="presParOf" srcId="{CA974C0E-2B31-4977-9066-70A7E8751BD0}" destId="{807FEF8F-BC01-4659-899E-3FD161023283}" srcOrd="0" destOrd="0" presId="urn:microsoft.com/office/officeart/2008/layout/HorizontalMultiLevelHierarchy"/>
    <dgm:cxn modelId="{092AE5AF-F27C-42F5-B89D-045B341C6A82}" type="presParOf" srcId="{CA974C0E-2B31-4977-9066-70A7E8751BD0}" destId="{8B0DBFD3-D2D0-4F1B-88CA-84CA8697FB9F}" srcOrd="1" destOrd="0" presId="urn:microsoft.com/office/officeart/2008/layout/HorizontalMultiLevelHierarchy"/>
    <dgm:cxn modelId="{0090FEBE-0A55-4635-96E4-7069F089DCC2}" type="presParOf" srcId="{8B0DBFD3-D2D0-4F1B-88CA-84CA8697FB9F}" destId="{7DB7CBC9-D80E-49AD-A28F-4A42E908730A}" srcOrd="0" destOrd="0" presId="urn:microsoft.com/office/officeart/2008/layout/HorizontalMultiLevelHierarchy"/>
    <dgm:cxn modelId="{49153825-605E-4E25-91BB-EC55C461EC72}" type="presParOf" srcId="{7DB7CBC9-D80E-49AD-A28F-4A42E908730A}" destId="{983CFF29-EBB9-4B2B-A12D-09ED19E29454}" srcOrd="0" destOrd="0" presId="urn:microsoft.com/office/officeart/2008/layout/HorizontalMultiLevelHierarchy"/>
    <dgm:cxn modelId="{8B50F514-457B-4286-8452-861E19393E07}" type="presParOf" srcId="{8B0DBFD3-D2D0-4F1B-88CA-84CA8697FB9F}" destId="{18918E48-8A07-4D9B-90AC-250D75115FAD}" srcOrd="1" destOrd="0" presId="urn:microsoft.com/office/officeart/2008/layout/HorizontalMultiLevelHierarchy"/>
    <dgm:cxn modelId="{4FAFD2B9-5B4B-4BF2-B556-7EF51FB04821}" type="presParOf" srcId="{18918E48-8A07-4D9B-90AC-250D75115FAD}" destId="{BF2D250A-83C2-45B2-A043-26F397CD8165}" srcOrd="0" destOrd="0" presId="urn:microsoft.com/office/officeart/2008/layout/HorizontalMultiLevelHierarchy"/>
    <dgm:cxn modelId="{AE033838-46CE-4997-A47B-8EA171A80E25}" type="presParOf" srcId="{18918E48-8A07-4D9B-90AC-250D75115FAD}" destId="{27EEEB2B-DA86-420E-85CC-3B34F1E978A1}" srcOrd="1" destOrd="0" presId="urn:microsoft.com/office/officeart/2008/layout/HorizontalMultiLevelHierarchy"/>
    <dgm:cxn modelId="{A8CFA670-0550-4385-90F5-ED846A7EBA60}" type="presParOf" srcId="{8B0DBFD3-D2D0-4F1B-88CA-84CA8697FB9F}" destId="{5725BF3E-F81C-4106-AC16-46D3369A8998}" srcOrd="2" destOrd="0" presId="urn:microsoft.com/office/officeart/2008/layout/HorizontalMultiLevelHierarchy"/>
    <dgm:cxn modelId="{6F680D89-B1F2-4505-8D4F-C8FD220BAE82}" type="presParOf" srcId="{5725BF3E-F81C-4106-AC16-46D3369A8998}" destId="{F31F9A51-D8C8-4115-A376-AF0535463D88}" srcOrd="0" destOrd="0" presId="urn:microsoft.com/office/officeart/2008/layout/HorizontalMultiLevelHierarchy"/>
    <dgm:cxn modelId="{53E898CA-5118-4CF6-840F-6B4303A4FA5C}" type="presParOf" srcId="{8B0DBFD3-D2D0-4F1B-88CA-84CA8697FB9F}" destId="{649F0367-9F31-4E13-ACEB-4E17BCAF2F49}" srcOrd="3" destOrd="0" presId="urn:microsoft.com/office/officeart/2008/layout/HorizontalMultiLevelHierarchy"/>
    <dgm:cxn modelId="{0FAB4CCF-4470-4718-970A-BD801994233C}" type="presParOf" srcId="{649F0367-9F31-4E13-ACEB-4E17BCAF2F49}" destId="{308F4D10-DE02-4530-9B82-A87DAF03B4F0}" srcOrd="0" destOrd="0" presId="urn:microsoft.com/office/officeart/2008/layout/HorizontalMultiLevelHierarchy"/>
    <dgm:cxn modelId="{BEB528E6-298A-4383-9B2E-415972FC1CAD}" type="presParOf" srcId="{649F0367-9F31-4E13-ACEB-4E17BCAF2F49}" destId="{8E7F0C35-1AC5-481A-89A9-771387396BBF}" srcOrd="1" destOrd="0" presId="urn:microsoft.com/office/officeart/2008/layout/HorizontalMultiLevelHierarchy"/>
    <dgm:cxn modelId="{BC66CADD-78B1-4458-B3FC-15369AE08D15}" type="presParOf" srcId="{ADE20A35-5C39-4836-918D-649471F10A5D}" destId="{913F53AF-18B3-49AE-B6FE-0B29FEBCF1E0}" srcOrd="2" destOrd="0" presId="urn:microsoft.com/office/officeart/2008/layout/HorizontalMultiLevelHierarchy"/>
    <dgm:cxn modelId="{DF7F1125-06DE-46CB-AD88-E840B2AAC613}" type="presParOf" srcId="{913F53AF-18B3-49AE-B6FE-0B29FEBCF1E0}" destId="{B2130CB9-40A6-4636-A2CD-B3811A096443}" srcOrd="0" destOrd="0" presId="urn:microsoft.com/office/officeart/2008/layout/HorizontalMultiLevelHierarchy"/>
    <dgm:cxn modelId="{4C668F2D-7BDB-4F25-A6EC-EE8DE4AE14DF}" type="presParOf" srcId="{ADE20A35-5C39-4836-918D-649471F10A5D}" destId="{4A2CB338-6011-4CD1-8D6A-B19EF86969CE}" srcOrd="3" destOrd="0" presId="urn:microsoft.com/office/officeart/2008/layout/HorizontalMultiLevelHierarchy"/>
    <dgm:cxn modelId="{F8B20415-0D8A-4289-BBF1-7360DDB0A965}" type="presParOf" srcId="{4A2CB338-6011-4CD1-8D6A-B19EF86969CE}" destId="{8E8BFBBE-416B-433B-BE24-6CD66E1EC0C0}" srcOrd="0" destOrd="0" presId="urn:microsoft.com/office/officeart/2008/layout/HorizontalMultiLevelHierarchy"/>
    <dgm:cxn modelId="{5C75E788-367B-4132-BAC2-47F433794E73}" type="presParOf" srcId="{4A2CB338-6011-4CD1-8D6A-B19EF86969CE}" destId="{54AE289C-50B8-4A15-8B55-B2FF6CE446EF}" srcOrd="1" destOrd="0" presId="urn:microsoft.com/office/officeart/2008/layout/HorizontalMultiLevelHierarchy"/>
    <dgm:cxn modelId="{B1DDF874-3FE1-49FC-AFE0-E5DD08F1FD61}" type="presParOf" srcId="{54AE289C-50B8-4A15-8B55-B2FF6CE446EF}" destId="{80B1D24A-3EB7-436B-89F4-9325E76C11EA}" srcOrd="0" destOrd="0" presId="urn:microsoft.com/office/officeart/2008/layout/HorizontalMultiLevelHierarchy"/>
    <dgm:cxn modelId="{D3A9961D-7548-4219-A54D-FC2717CBA2C2}" type="presParOf" srcId="{80B1D24A-3EB7-436B-89F4-9325E76C11EA}" destId="{6BF30B10-CE2A-4AAA-835B-91664DCA9967}" srcOrd="0" destOrd="0" presId="urn:microsoft.com/office/officeart/2008/layout/HorizontalMultiLevelHierarchy"/>
    <dgm:cxn modelId="{9D025A6C-C522-4000-AFFB-861FE3BECC98}" type="presParOf" srcId="{54AE289C-50B8-4A15-8B55-B2FF6CE446EF}" destId="{130FC994-7A65-4929-9F7B-F86EFE3C2FE2}" srcOrd="1" destOrd="0" presId="urn:microsoft.com/office/officeart/2008/layout/HorizontalMultiLevelHierarchy"/>
    <dgm:cxn modelId="{5F744B40-F27B-41B1-AB97-71B87F6DAF81}" type="presParOf" srcId="{130FC994-7A65-4929-9F7B-F86EFE3C2FE2}" destId="{12FF48FC-DFD4-478A-A65E-5AD570AF61B9}" srcOrd="0" destOrd="0" presId="urn:microsoft.com/office/officeart/2008/layout/HorizontalMultiLevelHierarchy"/>
    <dgm:cxn modelId="{37422515-9D76-453F-9EA3-0878B9BB7CDA}" type="presParOf" srcId="{130FC994-7A65-4929-9F7B-F86EFE3C2FE2}" destId="{09885150-06BB-404C-87F9-28F953C26FFD}" srcOrd="1" destOrd="0" presId="urn:microsoft.com/office/officeart/2008/layout/HorizontalMultiLevelHierarchy"/>
    <dgm:cxn modelId="{57B6AC8B-CF18-4DB6-B799-156C93F4A7B1}" type="presParOf" srcId="{54AE289C-50B8-4A15-8B55-B2FF6CE446EF}" destId="{5D9F0F00-79B9-430C-8433-DD8081097354}" srcOrd="2" destOrd="0" presId="urn:microsoft.com/office/officeart/2008/layout/HorizontalMultiLevelHierarchy"/>
    <dgm:cxn modelId="{32963BA9-1354-4B3B-98DC-A4D09E65144A}" type="presParOf" srcId="{5D9F0F00-79B9-430C-8433-DD8081097354}" destId="{57883589-CF52-40FF-8389-6614C0364000}" srcOrd="0" destOrd="0" presId="urn:microsoft.com/office/officeart/2008/layout/HorizontalMultiLevelHierarchy"/>
    <dgm:cxn modelId="{BA6658D4-B718-43D1-88C9-563B5CED6FDB}" type="presParOf" srcId="{54AE289C-50B8-4A15-8B55-B2FF6CE446EF}" destId="{0CB2037E-0C6A-4F69-9CF9-EF6235DED68A}" srcOrd="3" destOrd="0" presId="urn:microsoft.com/office/officeart/2008/layout/HorizontalMultiLevelHierarchy"/>
    <dgm:cxn modelId="{7198F563-0FF3-4429-A494-627845CD6FC4}" type="presParOf" srcId="{0CB2037E-0C6A-4F69-9CF9-EF6235DED68A}" destId="{BA271939-9A22-4BA9-99FB-0BBA0E27F349}" srcOrd="0" destOrd="0" presId="urn:microsoft.com/office/officeart/2008/layout/HorizontalMultiLevelHierarchy"/>
    <dgm:cxn modelId="{713560BE-C705-447D-8A68-4694FE211EA3}" type="presParOf" srcId="{0CB2037E-0C6A-4F69-9CF9-EF6235DED68A}" destId="{FFA227EF-05CE-4A92-A81A-93194603D3D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9F0F00-79B9-430C-8433-DD8081097354}">
      <dsp:nvSpPr>
        <dsp:cNvPr id="0" name=""/>
        <dsp:cNvSpPr/>
      </dsp:nvSpPr>
      <dsp:spPr>
        <a:xfrm>
          <a:off x="3391475" y="2890688"/>
          <a:ext cx="450639" cy="4293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5319" y="0"/>
              </a:lnTo>
              <a:lnTo>
                <a:pt x="225319" y="429344"/>
              </a:lnTo>
              <a:lnTo>
                <a:pt x="450639" y="42934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SG" sz="500" kern="1200"/>
        </a:p>
      </dsp:txBody>
      <dsp:txXfrm>
        <a:off x="3601234" y="3089800"/>
        <a:ext cx="31121" cy="31121"/>
      </dsp:txXfrm>
    </dsp:sp>
    <dsp:sp modelId="{80B1D24A-3EB7-436B-89F4-9325E76C11EA}">
      <dsp:nvSpPr>
        <dsp:cNvPr id="0" name=""/>
        <dsp:cNvSpPr/>
      </dsp:nvSpPr>
      <dsp:spPr>
        <a:xfrm>
          <a:off x="3391475" y="2461344"/>
          <a:ext cx="450639" cy="429344"/>
        </a:xfrm>
        <a:custGeom>
          <a:avLst/>
          <a:gdLst/>
          <a:ahLst/>
          <a:cxnLst/>
          <a:rect l="0" t="0" r="0" b="0"/>
          <a:pathLst>
            <a:path>
              <a:moveTo>
                <a:pt x="0" y="429344"/>
              </a:moveTo>
              <a:lnTo>
                <a:pt x="225319" y="429344"/>
              </a:lnTo>
              <a:lnTo>
                <a:pt x="225319" y="0"/>
              </a:lnTo>
              <a:lnTo>
                <a:pt x="450639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SG" sz="500" kern="1200"/>
        </a:p>
      </dsp:txBody>
      <dsp:txXfrm>
        <a:off x="3601234" y="2660455"/>
        <a:ext cx="31121" cy="31121"/>
      </dsp:txXfrm>
    </dsp:sp>
    <dsp:sp modelId="{913F53AF-18B3-49AE-B6FE-0B29FEBCF1E0}">
      <dsp:nvSpPr>
        <dsp:cNvPr id="0" name=""/>
        <dsp:cNvSpPr/>
      </dsp:nvSpPr>
      <dsp:spPr>
        <a:xfrm>
          <a:off x="687636" y="2032000"/>
          <a:ext cx="450639" cy="858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5319" y="0"/>
              </a:lnTo>
              <a:lnTo>
                <a:pt x="225319" y="858688"/>
              </a:lnTo>
              <a:lnTo>
                <a:pt x="450639" y="8586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SG" sz="500" kern="1200"/>
        </a:p>
      </dsp:txBody>
      <dsp:txXfrm>
        <a:off x="888712" y="2437100"/>
        <a:ext cx="48487" cy="48487"/>
      </dsp:txXfrm>
    </dsp:sp>
    <dsp:sp modelId="{5725BF3E-F81C-4106-AC16-46D3369A8998}">
      <dsp:nvSpPr>
        <dsp:cNvPr id="0" name=""/>
        <dsp:cNvSpPr/>
      </dsp:nvSpPr>
      <dsp:spPr>
        <a:xfrm>
          <a:off x="3391475" y="1173311"/>
          <a:ext cx="450639" cy="4293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5319" y="0"/>
              </a:lnTo>
              <a:lnTo>
                <a:pt x="225319" y="429344"/>
              </a:lnTo>
              <a:lnTo>
                <a:pt x="450639" y="42934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SG" sz="500" kern="1200"/>
        </a:p>
      </dsp:txBody>
      <dsp:txXfrm>
        <a:off x="3601234" y="1372422"/>
        <a:ext cx="31121" cy="31121"/>
      </dsp:txXfrm>
    </dsp:sp>
    <dsp:sp modelId="{7DB7CBC9-D80E-49AD-A28F-4A42E908730A}">
      <dsp:nvSpPr>
        <dsp:cNvPr id="0" name=""/>
        <dsp:cNvSpPr/>
      </dsp:nvSpPr>
      <dsp:spPr>
        <a:xfrm>
          <a:off x="3391475" y="743966"/>
          <a:ext cx="450639" cy="429344"/>
        </a:xfrm>
        <a:custGeom>
          <a:avLst/>
          <a:gdLst/>
          <a:ahLst/>
          <a:cxnLst/>
          <a:rect l="0" t="0" r="0" b="0"/>
          <a:pathLst>
            <a:path>
              <a:moveTo>
                <a:pt x="0" y="429344"/>
              </a:moveTo>
              <a:lnTo>
                <a:pt x="225319" y="429344"/>
              </a:lnTo>
              <a:lnTo>
                <a:pt x="225319" y="0"/>
              </a:lnTo>
              <a:lnTo>
                <a:pt x="450639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SG" sz="500" kern="1200"/>
        </a:p>
      </dsp:txBody>
      <dsp:txXfrm>
        <a:off x="3601234" y="943078"/>
        <a:ext cx="31121" cy="31121"/>
      </dsp:txXfrm>
    </dsp:sp>
    <dsp:sp modelId="{BF1FFEB4-FFE5-4A9D-9CFF-9DD47890372F}">
      <dsp:nvSpPr>
        <dsp:cNvPr id="0" name=""/>
        <dsp:cNvSpPr/>
      </dsp:nvSpPr>
      <dsp:spPr>
        <a:xfrm>
          <a:off x="687636" y="1173311"/>
          <a:ext cx="450639" cy="858688"/>
        </a:xfrm>
        <a:custGeom>
          <a:avLst/>
          <a:gdLst/>
          <a:ahLst/>
          <a:cxnLst/>
          <a:rect l="0" t="0" r="0" b="0"/>
          <a:pathLst>
            <a:path>
              <a:moveTo>
                <a:pt x="0" y="858688"/>
              </a:moveTo>
              <a:lnTo>
                <a:pt x="225319" y="858688"/>
              </a:lnTo>
              <a:lnTo>
                <a:pt x="225319" y="0"/>
              </a:lnTo>
              <a:lnTo>
                <a:pt x="45063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SG" sz="500" kern="1200"/>
        </a:p>
      </dsp:txBody>
      <dsp:txXfrm>
        <a:off x="888712" y="1578411"/>
        <a:ext cx="48487" cy="48487"/>
      </dsp:txXfrm>
    </dsp:sp>
    <dsp:sp modelId="{BAA1BE7F-E326-4790-938B-EDE0A3AA3427}">
      <dsp:nvSpPr>
        <dsp:cNvPr id="0" name=""/>
        <dsp:cNvSpPr/>
      </dsp:nvSpPr>
      <dsp:spPr>
        <a:xfrm rot="16200000">
          <a:off x="-1463604" y="1688524"/>
          <a:ext cx="3615531" cy="6869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Types of Cars</a:t>
          </a:r>
          <a:endParaRPr lang="en-SG" sz="4500" kern="1200" dirty="0"/>
        </a:p>
      </dsp:txBody>
      <dsp:txXfrm>
        <a:off x="-1463604" y="1688524"/>
        <a:ext cx="3615531" cy="686950"/>
      </dsp:txXfrm>
    </dsp:sp>
    <dsp:sp modelId="{807FEF8F-BC01-4659-899E-3FD161023283}">
      <dsp:nvSpPr>
        <dsp:cNvPr id="0" name=""/>
        <dsp:cNvSpPr/>
      </dsp:nvSpPr>
      <dsp:spPr>
        <a:xfrm>
          <a:off x="1138276" y="829835"/>
          <a:ext cx="2253199" cy="6869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Asia</a:t>
          </a:r>
          <a:endParaRPr lang="en-SG" sz="3600" kern="1200" dirty="0"/>
        </a:p>
      </dsp:txBody>
      <dsp:txXfrm>
        <a:off x="1138276" y="829835"/>
        <a:ext cx="2253199" cy="686950"/>
      </dsp:txXfrm>
    </dsp:sp>
    <dsp:sp modelId="{BF2D250A-83C2-45B2-A043-26F397CD8165}">
      <dsp:nvSpPr>
        <dsp:cNvPr id="0" name=""/>
        <dsp:cNvSpPr/>
      </dsp:nvSpPr>
      <dsp:spPr>
        <a:xfrm>
          <a:off x="3842115" y="400491"/>
          <a:ext cx="2253199" cy="6869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Hyundai</a:t>
          </a:r>
          <a:endParaRPr lang="en-SG" sz="3600" kern="1200" dirty="0"/>
        </a:p>
      </dsp:txBody>
      <dsp:txXfrm>
        <a:off x="3842115" y="400491"/>
        <a:ext cx="2253199" cy="686950"/>
      </dsp:txXfrm>
    </dsp:sp>
    <dsp:sp modelId="{308F4D10-DE02-4530-9B82-A87DAF03B4F0}">
      <dsp:nvSpPr>
        <dsp:cNvPr id="0" name=""/>
        <dsp:cNvSpPr/>
      </dsp:nvSpPr>
      <dsp:spPr>
        <a:xfrm>
          <a:off x="3842115" y="1259180"/>
          <a:ext cx="2253199" cy="6869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Mazda</a:t>
          </a:r>
          <a:endParaRPr lang="en-SG" sz="3600" kern="1200" dirty="0"/>
        </a:p>
      </dsp:txBody>
      <dsp:txXfrm>
        <a:off x="3842115" y="1259180"/>
        <a:ext cx="2253199" cy="686950"/>
      </dsp:txXfrm>
    </dsp:sp>
    <dsp:sp modelId="{8E8BFBBE-416B-433B-BE24-6CD66E1EC0C0}">
      <dsp:nvSpPr>
        <dsp:cNvPr id="0" name=""/>
        <dsp:cNvSpPr/>
      </dsp:nvSpPr>
      <dsp:spPr>
        <a:xfrm>
          <a:off x="1138276" y="2547213"/>
          <a:ext cx="2253199" cy="6869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Continental</a:t>
          </a:r>
          <a:endParaRPr lang="en-SG" sz="3600" kern="1200" dirty="0"/>
        </a:p>
      </dsp:txBody>
      <dsp:txXfrm>
        <a:off x="1138276" y="2547213"/>
        <a:ext cx="2253199" cy="686950"/>
      </dsp:txXfrm>
    </dsp:sp>
    <dsp:sp modelId="{12FF48FC-DFD4-478A-A65E-5AD570AF61B9}">
      <dsp:nvSpPr>
        <dsp:cNvPr id="0" name=""/>
        <dsp:cNvSpPr/>
      </dsp:nvSpPr>
      <dsp:spPr>
        <a:xfrm>
          <a:off x="3842115" y="2117868"/>
          <a:ext cx="2253199" cy="6869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Jeep</a:t>
          </a:r>
          <a:endParaRPr lang="en-SG" sz="3600" kern="1200" dirty="0"/>
        </a:p>
      </dsp:txBody>
      <dsp:txXfrm>
        <a:off x="3842115" y="2117868"/>
        <a:ext cx="2253199" cy="686950"/>
      </dsp:txXfrm>
    </dsp:sp>
    <dsp:sp modelId="{BA271939-9A22-4BA9-99FB-0BBA0E27F349}">
      <dsp:nvSpPr>
        <dsp:cNvPr id="0" name=""/>
        <dsp:cNvSpPr/>
      </dsp:nvSpPr>
      <dsp:spPr>
        <a:xfrm>
          <a:off x="3842115" y="2976557"/>
          <a:ext cx="2253199" cy="6869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BMW</a:t>
          </a:r>
          <a:endParaRPr lang="en-SG" sz="3600" kern="1200" dirty="0"/>
        </a:p>
      </dsp:txBody>
      <dsp:txXfrm>
        <a:off x="3842115" y="2976557"/>
        <a:ext cx="2253199" cy="6869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1479F4-AD53-48C0-9B37-925B3E46F2DB}" type="datetimeFigureOut">
              <a:rPr lang="en-SG" smtClean="0"/>
              <a:t>19/12/2014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2E450-0A81-4F50-AA05-13085F8B5CD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1983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CF9B8C-5049-46AD-84EE-B347B17AB749}" type="datetimeFigureOut">
              <a:rPr lang="en-SG" smtClean="0"/>
              <a:t>19/12/2014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C7E55-A4C6-4F86-8B2E-6179CD6980A1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92198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169B-BF3D-4976-981E-95F2C1A62605}" type="datetime1">
              <a:rPr lang="en-SG" smtClean="0"/>
              <a:t>19/12/2014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0EF-B1B5-4EF6-89BA-30413F99F78A}" type="slidenum">
              <a:rPr lang="en-SG" smtClean="0"/>
              <a:t>‹#›</a:t>
            </a:fld>
            <a:endParaRPr lang="en-SG"/>
          </a:p>
        </p:txBody>
      </p:sp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457200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opperplate Gothic Bold" pitchFamily="34" charset="0"/>
                <a:ea typeface="+mj-ea"/>
                <a:cs typeface="+mj-cs"/>
              </a:defRPr>
            </a:lvl1pPr>
          </a:lstStyle>
          <a:p>
            <a:r>
              <a:rPr lang="en-US" smtClean="0"/>
              <a:t>Types of Cars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857213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0BD6-8187-4D5B-A97F-46B1A89B7B50}" type="datetime1">
              <a:rPr lang="en-SG" smtClean="0"/>
              <a:t>19/12/2014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0EF-B1B5-4EF6-89BA-30413F99F78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0499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75669-E661-488E-B399-4179DC3494E6}" type="datetime1">
              <a:rPr lang="en-SG" smtClean="0"/>
              <a:t>19/12/2014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0EF-B1B5-4EF6-89BA-30413F99F78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13329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2507-197F-4767-895B-0C3BA43117E1}" type="datetime1">
              <a:rPr lang="en-SG" smtClean="0"/>
              <a:t>19/12/2014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0EF-B1B5-4EF6-89BA-30413F99F78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18395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1BDA-9F8F-45B4-8D6C-9D16E24B5502}" type="datetime1">
              <a:rPr lang="en-SG" smtClean="0"/>
              <a:t>19/12/2014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0EF-B1B5-4EF6-89BA-30413F99F78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2772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CBD5-2D62-4D1E-845E-9F22070DEE49}" type="datetime1">
              <a:rPr lang="en-SG" smtClean="0"/>
              <a:t>19/12/2014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0EF-B1B5-4EF6-89BA-30413F99F78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110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B541E-B9C4-422F-9A3A-1CB7A7F7AE76}" type="datetime1">
              <a:rPr lang="en-SG" smtClean="0"/>
              <a:t>19/12/2014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0EF-B1B5-4EF6-89BA-30413F99F78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44493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E7565-9034-47E0-95FF-664D7029A633}" type="datetime1">
              <a:rPr lang="en-SG" smtClean="0"/>
              <a:t>19/12/2014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0EF-B1B5-4EF6-89BA-30413F99F78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04408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E638D-8032-476D-9F21-7391AF1AB61F}" type="datetime1">
              <a:rPr lang="en-SG" smtClean="0"/>
              <a:t>19/12/2014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0EF-B1B5-4EF6-89BA-30413F99F78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69540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8C74-5F31-45B7-8938-390E34BDF20B}" type="datetime1">
              <a:rPr lang="en-SG" smtClean="0"/>
              <a:t>19/12/2014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0EF-B1B5-4EF6-89BA-30413F99F78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20216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41EAC-CDB8-4F1C-9E41-285103E75FED}" type="datetime1">
              <a:rPr lang="en-SG" smtClean="0"/>
              <a:t>19/12/2014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0EF-B1B5-4EF6-89BA-30413F99F78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43369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5AC56-F131-4398-A278-D47CCD9D0965}" type="datetime1">
              <a:rPr lang="en-SG" smtClean="0"/>
              <a:t>19/12/2014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9B0EF-B1B5-4EF6-89BA-30413F99F78A}" type="slidenum">
              <a:rPr lang="en-SG" smtClean="0"/>
              <a:t>‹#›</a:t>
            </a:fld>
            <a:endParaRPr lang="en-SG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15516" y="1412776"/>
            <a:ext cx="8712968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eclguest\Documents\leech\PPT\Final\lightning_mcqueen_cars_movie-wallpaper-800x600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88640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Types of Cars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3766706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opperplate Gothic Bold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cars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00808"/>
            <a:ext cx="3538736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Welcome!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This module will introduce some various types of cars in the market.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Click on various of </a:t>
            </a:r>
            <a:r>
              <a:rPr lang="en-US" sz="2400" dirty="0" err="1" smtClean="0"/>
              <a:t>of</a:t>
            </a:r>
            <a:r>
              <a:rPr lang="en-US" sz="2400" dirty="0" smtClean="0"/>
              <a:t> cars to know more!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0EF-B1B5-4EF6-89BA-30413F99F78A}" type="slidenum">
              <a:rPr lang="en-SG" smtClean="0"/>
              <a:t>1</a:t>
            </a:fld>
            <a:endParaRPr lang="en-SG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101601654"/>
              </p:ext>
            </p:extLst>
          </p:nvPr>
        </p:nvGraphicFramePr>
        <p:xfrm>
          <a:off x="3203848" y="16288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7977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330824" cy="4525963"/>
          </a:xfrm>
        </p:spPr>
        <p:txBody>
          <a:bodyPr/>
          <a:lstStyle/>
          <a:p>
            <a:r>
              <a:rPr lang="en-US" sz="2400" dirty="0" smtClean="0"/>
              <a:t>There are two types of make:</a:t>
            </a:r>
          </a:p>
          <a:p>
            <a:pPr lvl="1"/>
            <a:r>
              <a:rPr lang="en-US" sz="2000" dirty="0" smtClean="0"/>
              <a:t>Asia</a:t>
            </a:r>
          </a:p>
          <a:p>
            <a:pPr lvl="1"/>
            <a:r>
              <a:rPr lang="en-US" sz="2000" dirty="0" smtClean="0"/>
              <a:t>Continental</a:t>
            </a:r>
          </a:p>
          <a:p>
            <a:pPr lvl="1"/>
            <a:endParaRPr lang="en-US" sz="2000" dirty="0"/>
          </a:p>
          <a:p>
            <a:r>
              <a:rPr lang="en-US" sz="2400" dirty="0" smtClean="0"/>
              <a:t>Examples of Asia make:</a:t>
            </a:r>
          </a:p>
          <a:p>
            <a:pPr lvl="1"/>
            <a:r>
              <a:rPr lang="en-US" sz="2000" dirty="0" smtClean="0"/>
              <a:t>Hyundai</a:t>
            </a:r>
          </a:p>
          <a:p>
            <a:pPr lvl="1"/>
            <a:r>
              <a:rPr lang="en-US" sz="2000" dirty="0" smtClean="0"/>
              <a:t>Mazda</a:t>
            </a:r>
          </a:p>
          <a:p>
            <a:r>
              <a:rPr lang="en-US" sz="2400" dirty="0" smtClean="0"/>
              <a:t>Examples of Continental make:</a:t>
            </a:r>
          </a:p>
          <a:p>
            <a:pPr lvl="1"/>
            <a:r>
              <a:rPr lang="en-US" sz="2000" dirty="0" smtClean="0"/>
              <a:t>Jeep</a:t>
            </a:r>
          </a:p>
          <a:p>
            <a:pPr lvl="1"/>
            <a:r>
              <a:rPr lang="en-US" sz="2000" dirty="0" smtClean="0"/>
              <a:t>BMW</a:t>
            </a:r>
          </a:p>
          <a:p>
            <a:pPr marL="0" indent="0">
              <a:buNone/>
            </a:pPr>
            <a:r>
              <a:rPr lang="en-US" sz="2400" dirty="0" smtClean="0"/>
              <a:t>Click your mouse to go to next page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0EF-B1B5-4EF6-89BA-30413F99F78A}" type="slidenum">
              <a:rPr lang="en-SG" smtClean="0"/>
              <a:t>2</a:t>
            </a:fld>
            <a:endParaRPr lang="en-SG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en-US" dirty="0" smtClean="0"/>
              <a:t>Types of cars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98790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330824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Hyundai </a:t>
            </a:r>
            <a:r>
              <a:rPr lang="en-US" sz="2000" dirty="0" err="1" smtClean="0"/>
              <a:t>Veloster</a:t>
            </a:r>
            <a:r>
              <a:rPr lang="en-US" sz="2000" dirty="0" smtClean="0"/>
              <a:t>:</a:t>
            </a: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Mazda 3: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Click your mouse to go to next page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0EF-B1B5-4EF6-89BA-30413F99F78A}" type="slidenum">
              <a:rPr lang="en-SG" smtClean="0"/>
              <a:t>3</a:t>
            </a:fld>
            <a:endParaRPr lang="en-SG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en-US" dirty="0" smtClean="0"/>
              <a:t>Types of cars</a:t>
            </a:r>
            <a:endParaRPr lang="en-SG" dirty="0"/>
          </a:p>
        </p:txBody>
      </p:sp>
      <p:pic>
        <p:nvPicPr>
          <p:cNvPr id="2050" name="Picture 2" descr="C:\Users\eclguest\Documents\leech\PPT\Final\10-hyundai-veloster-sema-20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628800"/>
            <a:ext cx="2761432" cy="1840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eclguest\Documents\leech\PPT\Final\2014-mazda-3-sedan-specs-preview-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213531"/>
            <a:ext cx="3011937" cy="1817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5929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330824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Jeep:</a:t>
            </a: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BMW: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This is the end of this module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B0EF-B1B5-4EF6-89BA-30413F99F78A}" type="slidenum">
              <a:rPr lang="en-SG" smtClean="0"/>
              <a:t>4</a:t>
            </a:fld>
            <a:endParaRPr lang="en-SG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en-US" dirty="0" smtClean="0"/>
              <a:t>Types of cars</a:t>
            </a:r>
            <a:endParaRPr lang="en-SG" dirty="0"/>
          </a:p>
        </p:txBody>
      </p:sp>
      <p:pic>
        <p:nvPicPr>
          <p:cNvPr id="3074" name="Picture 2" descr="C:\Users\eclguest\Documents\leech\PPT\Final\bmw-201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3" y="4221088"/>
            <a:ext cx="3071813" cy="17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eclguest\Documents\leech\PPT\Final\Geneva_MotorShow_2013_-_Jeep_Grand_Cherokee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628800"/>
            <a:ext cx="3246437" cy="214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5790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106</Words>
  <Application>Microsoft Office PowerPoint</Application>
  <PresentationFormat>On-screen Show (4:3)</PresentationFormat>
  <Paragraphs>57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Types of cars</vt:lpstr>
      <vt:lpstr>Types of cars</vt:lpstr>
      <vt:lpstr>Types of cars</vt:lpstr>
      <vt:lpstr>Types of cars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eclguest</dc:creator>
  <cp:lastModifiedBy>eclguest</cp:lastModifiedBy>
  <cp:revision>4</cp:revision>
  <dcterms:created xsi:type="dcterms:W3CDTF">2014-12-19T07:28:35Z</dcterms:created>
  <dcterms:modified xsi:type="dcterms:W3CDTF">2014-12-19T08:12:59Z</dcterms:modified>
</cp:coreProperties>
</file>