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a:p>
        </p:txBody>
      </p:sp>
      <p:sp>
        <p:nvSpPr>
          <p:cNvPr id="4" name="Espace réservé de la date 3"/>
          <p:cNvSpPr>
            <a:spLocks noGrp="1"/>
          </p:cNvSpPr>
          <p:nvPr>
            <p:ph type="dt" sz="half" idx="10"/>
          </p:nvPr>
        </p:nvSpPr>
        <p:spPr/>
        <p:txBody>
          <a:bodyPr/>
          <a:lstStyle/>
          <a:p>
            <a:fld id="{5BC336A9-1012-4AB5-804D-D18154A96D21}" type="datetimeFigureOut">
              <a:rPr lang="fr-CA" smtClean="0"/>
              <a:t>2015-01-17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BC336A9-1012-4AB5-804D-D18154A96D21}" type="datetimeFigureOut">
              <a:rPr lang="fr-CA" smtClean="0"/>
              <a:t>2015-01-17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BC336A9-1012-4AB5-804D-D18154A96D21}" type="datetimeFigureOut">
              <a:rPr lang="fr-CA" smtClean="0"/>
              <a:t>2015-01-17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5BC336A9-1012-4AB5-804D-D18154A96D21}" type="datetimeFigureOut">
              <a:rPr lang="fr-CA" smtClean="0"/>
              <a:t>2015-01-17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C336A9-1012-4AB5-804D-D18154A96D21}" type="datetimeFigureOut">
              <a:rPr lang="fr-CA" smtClean="0"/>
              <a:t>2015-01-17</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5BC336A9-1012-4AB5-804D-D18154A96D21}" type="datetimeFigureOut">
              <a:rPr lang="fr-CA" smtClean="0"/>
              <a:t>2015-01-17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5BC336A9-1012-4AB5-804D-D18154A96D21}" type="datetimeFigureOut">
              <a:rPr lang="fr-CA" smtClean="0"/>
              <a:t>2015-01-17</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5BC336A9-1012-4AB5-804D-D18154A96D21}" type="datetimeFigureOut">
              <a:rPr lang="fr-CA" smtClean="0"/>
              <a:t>2015-01-17</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C336A9-1012-4AB5-804D-D18154A96D21}" type="datetimeFigureOut">
              <a:rPr lang="fr-CA" smtClean="0"/>
              <a:t>2015-01-17</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C336A9-1012-4AB5-804D-D18154A96D21}" type="datetimeFigureOut">
              <a:rPr lang="fr-CA" smtClean="0"/>
              <a:t>2015-01-17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C336A9-1012-4AB5-804D-D18154A96D21}" type="datetimeFigureOut">
              <a:rPr lang="fr-CA" smtClean="0"/>
              <a:t>2015-01-17</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15A32BD8-2476-42C1-9D8E-E57807389783}" type="slidenum">
              <a:rPr lang="fr-CA" smtClean="0"/>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336A9-1012-4AB5-804D-D18154A96D21}" type="datetimeFigureOut">
              <a:rPr lang="fr-CA" smtClean="0"/>
              <a:t>2015-01-17</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A32BD8-2476-42C1-9D8E-E57807389783}" type="slidenum">
              <a:rPr lang="fr-CA" smtClean="0"/>
              <a:t>‹N°›</a:t>
            </a:fld>
            <a:endParaRPr lang="fr-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25760" y="1988840"/>
            <a:ext cx="8892480" cy="4524315"/>
          </a:xfrm>
          <a:prstGeom prst="rect">
            <a:avLst/>
          </a:prstGeom>
          <a:ln>
            <a:noFill/>
          </a:ln>
        </p:spPr>
        <p:txBody>
          <a:bodyPr wrap="square">
            <a:spAutoFit/>
          </a:bodyPr>
          <a:lstStyle/>
          <a:p>
            <a:pPr algn="ctr"/>
            <a:r>
              <a:rPr lang="fr-CA" sz="2400" dirty="0" smtClean="0">
                <a:latin typeface="Arial"/>
              </a:rPr>
              <a:t>Les valeurs retenues dans la présente Politique ont fait l’objet d’un consensus. Elles sont d’une importance primordiale dans le contexte éducatif québécois où l’on vise l’égalité des chances et la réussite pour tous les élèves. Le choix s’est donc arrêté sur les valeurs fondamentales que sont la justice, l’égalité et l’équité, auxquelles s’ajoutent trois valeurs instrumentales, soit la cohérence, la rigueur et la transparence.</a:t>
            </a:r>
          </a:p>
          <a:p>
            <a:endParaRPr lang="fr-CA" sz="2400" dirty="0" smtClean="0">
              <a:latin typeface="Arial"/>
            </a:endParaRPr>
          </a:p>
          <a:p>
            <a:pPr algn="ctr"/>
            <a:r>
              <a:rPr lang="fr-CA" sz="2400" dirty="0" smtClean="0">
                <a:latin typeface="Arial"/>
              </a:rPr>
              <a:t>Ces valeurs constituent une assise aux pratiques de tous ceux qui interviennent en évaluation des apprentissages, d’où l’importance d’y adhérer pour éviter tout préjudice aux personnes.</a:t>
            </a:r>
            <a:endParaRPr lang="fr-CA" sz="2400" dirty="0"/>
          </a:p>
        </p:txBody>
      </p:sp>
      <p:sp>
        <p:nvSpPr>
          <p:cNvPr id="7" name="Titre 6"/>
          <p:cNvSpPr>
            <a:spLocks noGrp="1"/>
          </p:cNvSpPr>
          <p:nvPr>
            <p:ph type="title"/>
          </p:nvPr>
        </p:nvSpPr>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CA" sz="5400" b="1" dirty="0" smtClean="0">
                <a:ln/>
                <a:solidFill>
                  <a:schemeClr val="accent3"/>
                </a:solidFill>
              </a:rPr>
              <a:t>Les valeurs</a:t>
            </a:r>
            <a:endParaRPr lang="fr-CA" sz="5400" b="1" dirty="0">
              <a:ln/>
              <a:solidFill>
                <a:schemeClr val="accent3"/>
              </a:solidFill>
            </a:endParaRPr>
          </a:p>
        </p:txBody>
      </p:sp>
      <p:pic>
        <p:nvPicPr>
          <p:cNvPr id="8" name="Image 7" descr="enseignante.png"/>
          <p:cNvPicPr>
            <a:picLocks noChangeAspect="1"/>
          </p:cNvPicPr>
          <p:nvPr/>
        </p:nvPicPr>
        <p:blipFill>
          <a:blip r:embed="rId2" cstate="print">
            <a:clrChange>
              <a:clrFrom>
                <a:srgbClr val="FFFFFF"/>
              </a:clrFrom>
              <a:clrTo>
                <a:srgbClr val="FFFFFF">
                  <a:alpha val="0"/>
                </a:srgbClr>
              </a:clrTo>
            </a:clrChange>
          </a:blip>
          <a:stretch>
            <a:fillRect/>
          </a:stretch>
        </p:blipFill>
        <p:spPr>
          <a:xfrm>
            <a:off x="971600" y="260648"/>
            <a:ext cx="1224136" cy="132614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101</Words>
  <Application>Microsoft Office PowerPoint</Application>
  <PresentationFormat>Affichage à l'écran (4:3)</PresentationFormat>
  <Paragraphs>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Les valeurs</vt:lpstr>
    </vt:vector>
  </TitlesOfParts>
  <Company>CSDGS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csdgs</dc:creator>
  <cp:lastModifiedBy>csdgs</cp:lastModifiedBy>
  <cp:revision>6</cp:revision>
  <dcterms:created xsi:type="dcterms:W3CDTF">2015-01-17T21:15:38Z</dcterms:created>
  <dcterms:modified xsi:type="dcterms:W3CDTF">2015-01-17T22:07:39Z</dcterms:modified>
</cp:coreProperties>
</file>