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5BFBB-D657-4896-BEA2-3E80C82B0429}" type="datetimeFigureOut">
              <a:rPr lang="es-ES" smtClean="0"/>
              <a:t>11/05/2015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A6C9A-D57B-4ACE-88BE-7BAA42B4494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5BFBB-D657-4896-BEA2-3E80C82B0429}" type="datetimeFigureOut">
              <a:rPr lang="es-ES" smtClean="0"/>
              <a:t>11/05/2015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A6C9A-D57B-4ACE-88BE-7BAA42B4494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5BFBB-D657-4896-BEA2-3E80C82B0429}" type="datetimeFigureOut">
              <a:rPr lang="es-ES" smtClean="0"/>
              <a:t>11/05/2015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A6C9A-D57B-4ACE-88BE-7BAA42B4494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5BFBB-D657-4896-BEA2-3E80C82B0429}" type="datetimeFigureOut">
              <a:rPr lang="es-ES" smtClean="0"/>
              <a:t>11/05/2015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A6C9A-D57B-4ACE-88BE-7BAA42B4494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5BFBB-D657-4896-BEA2-3E80C82B0429}" type="datetimeFigureOut">
              <a:rPr lang="es-ES" smtClean="0"/>
              <a:t>11/05/2015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A6C9A-D57B-4ACE-88BE-7BAA42B4494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5BFBB-D657-4896-BEA2-3E80C82B0429}" type="datetimeFigureOut">
              <a:rPr lang="es-ES" smtClean="0"/>
              <a:t>11/05/2015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A6C9A-D57B-4ACE-88BE-7BAA42B4494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5BFBB-D657-4896-BEA2-3E80C82B0429}" type="datetimeFigureOut">
              <a:rPr lang="es-ES" smtClean="0"/>
              <a:t>11/05/2015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A6C9A-D57B-4ACE-88BE-7BAA42B4494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5BFBB-D657-4896-BEA2-3E80C82B0429}" type="datetimeFigureOut">
              <a:rPr lang="es-ES" smtClean="0"/>
              <a:t>11/05/2015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A6C9A-D57B-4ACE-88BE-7BAA42B4494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5BFBB-D657-4896-BEA2-3E80C82B0429}" type="datetimeFigureOut">
              <a:rPr lang="es-ES" smtClean="0"/>
              <a:t>11/05/2015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A6C9A-D57B-4ACE-88BE-7BAA42B4494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5BFBB-D657-4896-BEA2-3E80C82B0429}" type="datetimeFigureOut">
              <a:rPr lang="es-ES" smtClean="0"/>
              <a:t>11/05/2015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A6C9A-D57B-4ACE-88BE-7BAA42B4494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5BFBB-D657-4896-BEA2-3E80C82B0429}" type="datetimeFigureOut">
              <a:rPr lang="es-ES" smtClean="0"/>
              <a:t>11/05/2015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A6C9A-D57B-4ACE-88BE-7BAA42B4494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5BFBB-D657-4896-BEA2-3E80C82B0429}" type="datetimeFigureOut">
              <a:rPr lang="es-ES" smtClean="0"/>
              <a:t>11/05/2015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8A6C9A-D57B-4ACE-88BE-7BAA42B44940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6" name="5 Imagen" descr="fonfo2.p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714348" y="4143380"/>
            <a:ext cx="37147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800" b="1" dirty="0" smtClean="0">
                <a:solidFill>
                  <a:schemeClr val="bg1"/>
                </a:solidFill>
              </a:rPr>
              <a:t>MI FAMILIA</a:t>
            </a:r>
            <a:endParaRPr lang="es-ES" sz="4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</Words>
  <Application>Microsoft Office PowerPoint</Application>
  <PresentationFormat>Presentación en pantalla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Company>Usuario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sara.vaño</dc:creator>
  <cp:lastModifiedBy>sara.vaño</cp:lastModifiedBy>
  <cp:revision>1</cp:revision>
  <dcterms:created xsi:type="dcterms:W3CDTF">2015-05-11T08:47:22Z</dcterms:created>
  <dcterms:modified xsi:type="dcterms:W3CDTF">2015-05-11T08:56:50Z</dcterms:modified>
</cp:coreProperties>
</file>