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56" r:id="rId3"/>
    <p:sldId id="260" r:id="rId4"/>
    <p:sldId id="261" r:id="rId5"/>
    <p:sldId id="266" r:id="rId6"/>
    <p:sldId id="257" r:id="rId7"/>
    <p:sldId id="258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BD26C-42AC-43EC-AC08-C92739C48AEB}" type="datetimeFigureOut">
              <a:rPr lang="en-SG" smtClean="0"/>
              <a:t>11/1/2012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5386F-262B-438D-B211-1AF76117AB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1610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5386F-262B-438D-B211-1AF76117AB09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2944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5386F-262B-438D-B211-1AF76117AB09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294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5386F-262B-438D-B211-1AF76117AB09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2944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5386F-262B-438D-B211-1AF76117AB09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294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5F93-3CEE-4DAE-AA89-50361DA701A7}" type="datetimeFigureOut">
              <a:rPr lang="en-SG" smtClean="0"/>
              <a:t>11/1/2012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048C-EBBE-4985-A738-F4C5C741969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8754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5F93-3CEE-4DAE-AA89-50361DA701A7}" type="datetimeFigureOut">
              <a:rPr lang="en-SG" smtClean="0"/>
              <a:t>11/1/2012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048C-EBBE-4985-A738-F4C5C741969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3643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5F93-3CEE-4DAE-AA89-50361DA701A7}" type="datetimeFigureOut">
              <a:rPr lang="en-SG" smtClean="0"/>
              <a:t>11/1/2012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048C-EBBE-4985-A738-F4C5C741969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5976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5F93-3CEE-4DAE-AA89-50361DA701A7}" type="datetimeFigureOut">
              <a:rPr lang="en-SG" smtClean="0"/>
              <a:t>11/1/2012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048C-EBBE-4985-A738-F4C5C741969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4777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5F93-3CEE-4DAE-AA89-50361DA701A7}" type="datetimeFigureOut">
              <a:rPr lang="en-SG" smtClean="0"/>
              <a:t>11/1/2012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048C-EBBE-4985-A738-F4C5C741969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3859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5F93-3CEE-4DAE-AA89-50361DA701A7}" type="datetimeFigureOut">
              <a:rPr lang="en-SG" smtClean="0"/>
              <a:t>11/1/2012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048C-EBBE-4985-A738-F4C5C741969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0070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5F93-3CEE-4DAE-AA89-50361DA701A7}" type="datetimeFigureOut">
              <a:rPr lang="en-SG" smtClean="0"/>
              <a:t>11/1/2012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048C-EBBE-4985-A738-F4C5C741969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8203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5F93-3CEE-4DAE-AA89-50361DA701A7}" type="datetimeFigureOut">
              <a:rPr lang="en-SG" smtClean="0"/>
              <a:t>11/1/2012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048C-EBBE-4985-A738-F4C5C741969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722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5F93-3CEE-4DAE-AA89-50361DA701A7}" type="datetimeFigureOut">
              <a:rPr lang="en-SG" smtClean="0"/>
              <a:t>11/1/2012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048C-EBBE-4985-A738-F4C5C741969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9403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5F93-3CEE-4DAE-AA89-50361DA701A7}" type="datetimeFigureOut">
              <a:rPr lang="en-SG" smtClean="0"/>
              <a:t>11/1/2012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048C-EBBE-4985-A738-F4C5C741969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0997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5F93-3CEE-4DAE-AA89-50361DA701A7}" type="datetimeFigureOut">
              <a:rPr lang="en-SG" smtClean="0"/>
              <a:t>11/1/2012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048C-EBBE-4985-A738-F4C5C741969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9918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35F93-3CEE-4DAE-AA89-50361DA701A7}" type="datetimeFigureOut">
              <a:rPr lang="en-SG" smtClean="0"/>
              <a:t>11/1/2012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7048C-EBBE-4985-A738-F4C5C741969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902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3399" y="2636912"/>
            <a:ext cx="74826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MCQ QUIZ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CLOOSE ONLY  ONE ANSWER</a:t>
            </a:r>
            <a:endParaRPr lang="en-SG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71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5420" y="2636912"/>
            <a:ext cx="25385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</a:t>
            </a:r>
            <a:endParaRPr lang="en-SG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372200" y="5229200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2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69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5806" y="2636912"/>
            <a:ext cx="22978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</a:t>
            </a:r>
            <a:endParaRPr lang="en-SG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6372200" y="4941168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3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2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8016" y="548680"/>
            <a:ext cx="76662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Q1. 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tee off and the ball is going out of </a:t>
            </a:r>
          </a:p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bound, what the next 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stroke count</a:t>
            </a:r>
            <a:endParaRPr lang="en-US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724604"/>
            <a:ext cx="79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824056"/>
            <a:ext cx="814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7101" y="3774977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260" y="4960204"/>
            <a:ext cx="814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4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16216" y="2812029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3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516216" y="3866857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4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565053" y="5025156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3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>
            <a:hlinkClick r:id="rId3" action="ppaction://hlinksldjump"/>
          </p:cNvPr>
          <p:cNvSpPr/>
          <p:nvPr/>
        </p:nvSpPr>
        <p:spPr>
          <a:xfrm>
            <a:off x="6444208" y="1698025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3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8016" y="563231"/>
            <a:ext cx="75013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Q2. What is the best club to use for putting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585110"/>
            <a:ext cx="1636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Driver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684562"/>
            <a:ext cx="1624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Wood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7101" y="3739391"/>
            <a:ext cx="1248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Iron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260" y="4924618"/>
            <a:ext cx="167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Putter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16216" y="2812029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3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516216" y="3866857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3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565053" y="5025156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4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>
            <a:hlinkClick r:id="rId5" action="ppaction://hlinksldjump"/>
          </p:cNvPr>
          <p:cNvSpPr/>
          <p:nvPr/>
        </p:nvSpPr>
        <p:spPr>
          <a:xfrm>
            <a:off x="6444208" y="1698025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3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8016" y="548680"/>
            <a:ext cx="8242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Q3. Which club can give you the furthest distance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36113"/>
            <a:ext cx="3412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Putter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844225"/>
            <a:ext cx="3501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Driver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7100" y="3924345"/>
            <a:ext cx="3118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Wood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259" y="4924618"/>
            <a:ext cx="4836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Iron</a:t>
            </a:r>
            <a:endParaRPr lang="en-SG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16216" y="2812029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3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516216" y="3866857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4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565053" y="5025156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4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>
            <a:hlinkClick r:id="rId4" action="ppaction://hlinksldjump"/>
          </p:cNvPr>
          <p:cNvSpPr/>
          <p:nvPr/>
        </p:nvSpPr>
        <p:spPr>
          <a:xfrm>
            <a:off x="6444208" y="1698025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5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2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348880"/>
            <a:ext cx="8242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DONE</a:t>
            </a:r>
          </a:p>
          <a:p>
            <a:pPr algn="ctr"/>
            <a:r>
              <a:rPr lang="en-US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CONGRATUATIONS</a:t>
            </a:r>
            <a:endParaRPr lang="en-SG" sz="6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69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5420" y="2636912"/>
            <a:ext cx="25385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</a:t>
            </a:r>
            <a:endParaRPr lang="en-SG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372200" y="5229200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2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4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5806" y="2636912"/>
            <a:ext cx="22978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</a:t>
            </a:r>
            <a:endParaRPr lang="en-SG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372200" y="4941168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2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2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5420" y="2636912"/>
            <a:ext cx="25385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</a:t>
            </a:r>
            <a:endParaRPr lang="en-SG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372200" y="5229200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2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7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5806" y="2636912"/>
            <a:ext cx="22978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</a:t>
            </a:r>
            <a:endParaRPr lang="en-SG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372200" y="4941168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2" action="ppaction://hlinksldjump"/>
              </a:rPr>
              <a:t>PRESS ME</a:t>
            </a:r>
            <a:endParaRPr lang="en-S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7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137</Words>
  <Application>Microsoft Office PowerPoint</Application>
  <PresentationFormat>On-screen Show (4:3)</PresentationFormat>
  <Paragraphs>54</Paragraphs>
  <Slides>11</Slides>
  <Notes>4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Institute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trainee</dc:creator>
  <cp:lastModifiedBy>trainee</cp:lastModifiedBy>
  <cp:revision>8</cp:revision>
  <dcterms:created xsi:type="dcterms:W3CDTF">2012-01-11T01:27:07Z</dcterms:created>
  <dcterms:modified xsi:type="dcterms:W3CDTF">2012-01-11T08:05:02Z</dcterms:modified>
</cp:coreProperties>
</file>