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4C8"/>
    <a:srgbClr val="E3F5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42910" y="928670"/>
            <a:ext cx="7786742" cy="1588"/>
          </a:xfrm>
          <a:prstGeom prst="line">
            <a:avLst/>
          </a:prstGeom>
          <a:ln w="127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2910" y="21429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TPYES OF PETS</a:t>
            </a:r>
            <a:endParaRPr lang="en-SG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cat_5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85720" y="357166"/>
            <a:ext cx="2254237" cy="1690678"/>
          </a:xfrm>
          <a:prstGeom prst="cloud">
            <a:avLst/>
          </a:prstGeom>
          <a:ln w="228600" cap="sq" cmpd="thickThin">
            <a:solidFill>
              <a:schemeClr val="bg1"/>
            </a:solidFill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4357686" y="5715016"/>
            <a:ext cx="785818" cy="571504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 userDrawn="1"/>
        </p:nvSpPr>
        <p:spPr>
          <a:xfrm>
            <a:off x="6072198" y="5715016"/>
            <a:ext cx="785818" cy="571504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 userDrawn="1"/>
        </p:nvSpPr>
        <p:spPr>
          <a:xfrm>
            <a:off x="6929454" y="5715016"/>
            <a:ext cx="785818" cy="571504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 userDrawn="1"/>
        </p:nvSpPr>
        <p:spPr>
          <a:xfrm>
            <a:off x="7786710" y="5715016"/>
            <a:ext cx="785818" cy="571504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Beginning 15">
            <a:hlinkClick r:id="" action="ppaction://hlinkshowjump?jump=firstslide" highlightClick="1"/>
          </p:cNvPr>
          <p:cNvSpPr/>
          <p:nvPr userDrawn="1"/>
        </p:nvSpPr>
        <p:spPr>
          <a:xfrm>
            <a:off x="5214942" y="5715016"/>
            <a:ext cx="785818" cy="571504"/>
          </a:xfrm>
          <a:prstGeom prst="actionButtonBeginning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6" descr="Cov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ov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42910" y="928670"/>
            <a:ext cx="7786742" cy="1588"/>
          </a:xfrm>
          <a:prstGeom prst="line">
            <a:avLst/>
          </a:prstGeom>
          <a:ln w="127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2910" y="21429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TPYES OF PETS</a:t>
            </a:r>
            <a:endParaRPr lang="en-SG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cat_5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85720" y="357166"/>
            <a:ext cx="2254237" cy="1690678"/>
          </a:xfrm>
          <a:prstGeom prst="cloud">
            <a:avLst/>
          </a:prstGeom>
          <a:ln w="228600" cap="sq" cmpd="thickThin">
            <a:solidFill>
              <a:schemeClr val="bg1"/>
            </a:solidFill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4357686" y="5715016"/>
            <a:ext cx="785818" cy="571504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 userDrawn="1"/>
        </p:nvSpPr>
        <p:spPr>
          <a:xfrm>
            <a:off x="6072198" y="5715016"/>
            <a:ext cx="785818" cy="571504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 userDrawn="1"/>
        </p:nvSpPr>
        <p:spPr>
          <a:xfrm>
            <a:off x="6929454" y="5715016"/>
            <a:ext cx="785818" cy="571504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 userDrawn="1"/>
        </p:nvSpPr>
        <p:spPr>
          <a:xfrm>
            <a:off x="7786710" y="5715016"/>
            <a:ext cx="785818" cy="571504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Beginning 15">
            <a:hlinkClick r:id="" action="ppaction://hlinkshowjump?jump=firstslide" highlightClick="1"/>
          </p:cNvPr>
          <p:cNvSpPr/>
          <p:nvPr userDrawn="1"/>
        </p:nvSpPr>
        <p:spPr>
          <a:xfrm>
            <a:off x="5214942" y="5715016"/>
            <a:ext cx="785818" cy="571504"/>
          </a:xfrm>
          <a:prstGeom prst="actionButtonBeginning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214686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Cooper Black" pitchFamily="18" charset="0"/>
              </a:rPr>
              <a:t>HOME</a:t>
            </a:r>
            <a:endParaRPr lang="en-SG" sz="60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nard MT Condensed" pitchFamily="18" charset="0"/>
              </a:rPr>
              <a:t>0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1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nard MT Condensed" pitchFamily="18" charset="0"/>
              </a:rPr>
              <a:t>2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nard MT Condensed" pitchFamily="18" charset="0"/>
              </a:rPr>
              <a:t>3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nard MT Condensed" pitchFamily="18" charset="0"/>
              </a:rPr>
              <a:t>4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21468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nard MT Condensed" pitchFamily="18" charset="0"/>
              </a:rPr>
              <a:t>5</a:t>
            </a:r>
            <a:endParaRPr lang="en-SG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F796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12</cp:revision>
  <dcterms:created xsi:type="dcterms:W3CDTF">2010-10-01T01:26:53Z</dcterms:created>
  <dcterms:modified xsi:type="dcterms:W3CDTF">2010-10-01T03:26:15Z</dcterms:modified>
</cp:coreProperties>
</file>